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6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3_0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1A_A2043D39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modernComment_10E_60D2726C.xml" ContentType="application/vnd.ms-powerpoint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62" r:id="rId4"/>
    <p:sldId id="258" r:id="rId5"/>
    <p:sldId id="259" r:id="rId6"/>
    <p:sldId id="272" r:id="rId7"/>
    <p:sldId id="277" r:id="rId8"/>
    <p:sldId id="298" r:id="rId9"/>
    <p:sldId id="268" r:id="rId10"/>
    <p:sldId id="281" r:id="rId11"/>
    <p:sldId id="295" r:id="rId12"/>
    <p:sldId id="265" r:id="rId13"/>
    <p:sldId id="271" r:id="rId14"/>
    <p:sldId id="289" r:id="rId15"/>
    <p:sldId id="296" r:id="rId16"/>
    <p:sldId id="282" r:id="rId17"/>
    <p:sldId id="284" r:id="rId18"/>
    <p:sldId id="300" r:id="rId19"/>
    <p:sldId id="267" r:id="rId20"/>
    <p:sldId id="292" r:id="rId21"/>
    <p:sldId id="270" r:id="rId22"/>
    <p:sldId id="291" r:id="rId23"/>
    <p:sldId id="299" r:id="rId24"/>
    <p:sldId id="286" r:id="rId25"/>
    <p:sldId id="287" r:id="rId26"/>
    <p:sldId id="274" r:id="rId27"/>
    <p:sldId id="288" r:id="rId28"/>
    <p:sldId id="260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0078515-81F7-A0D8-CDFA-9853E21662FB}" name="Luciano Gambato" initials="LG" userId="S::luciano.gambato@cdbdatasolutions.com.br::77255ea1-c76f-48ea-a260-39fefbf0782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E3174F-62F2-4544-842A-BD30032E29FC}" v="1582" dt="2023-06-08T02:46:15.898"/>
    <p1510:client id="{483A9DA0-329C-433E-8E2F-5872A0CD65E7}" v="270" dt="2023-06-09T00:53:56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Gambato" userId="77255ea1-c76f-48ea-a260-39fefbf0782a" providerId="ADAL" clId="{483A9DA0-329C-433E-8E2F-5872A0CD65E7}"/>
    <pc:docChg chg="undo custSel addSld delSld modSld sldOrd">
      <pc:chgData name="Luciano Gambato" userId="77255ea1-c76f-48ea-a260-39fefbf0782a" providerId="ADAL" clId="{483A9DA0-329C-433E-8E2F-5872A0CD65E7}" dt="2023-06-09T00:53:56.634" v="7875" actId="6549"/>
      <pc:docMkLst>
        <pc:docMk/>
      </pc:docMkLst>
      <pc:sldChg chg="addSp delSp modSp mod">
        <pc:chgData name="Luciano Gambato" userId="77255ea1-c76f-48ea-a260-39fefbf0782a" providerId="ADAL" clId="{483A9DA0-329C-433E-8E2F-5872A0CD65E7}" dt="2023-06-08T23:17:13.187" v="7743" actId="20577"/>
        <pc:sldMkLst>
          <pc:docMk/>
          <pc:sldMk cId="0" sldId="258"/>
        </pc:sldMkLst>
        <pc:spChg chg="mod">
          <ac:chgData name="Luciano Gambato" userId="77255ea1-c76f-48ea-a260-39fefbf0782a" providerId="ADAL" clId="{483A9DA0-329C-433E-8E2F-5872A0CD65E7}" dt="2023-06-08T23:17:13.187" v="7743" actId="20577"/>
          <ac:spMkLst>
            <pc:docMk/>
            <pc:sldMk cId="0" sldId="258"/>
            <ac:spMk id="79" creationId="{00000000-0000-0000-0000-000000000000}"/>
          </ac:spMkLst>
        </pc:spChg>
        <pc:spChg chg="mod">
          <ac:chgData name="Luciano Gambato" userId="77255ea1-c76f-48ea-a260-39fefbf0782a" providerId="ADAL" clId="{483A9DA0-329C-433E-8E2F-5872A0CD65E7}" dt="2023-06-04T23:49:26.670" v="295" actId="20577"/>
          <ac:spMkLst>
            <pc:docMk/>
            <pc:sldMk cId="0" sldId="258"/>
            <ac:spMk id="80" creationId="{00000000-0000-0000-0000-000000000000}"/>
          </ac:spMkLst>
        </pc:spChg>
        <pc:picChg chg="add mod">
          <ac:chgData name="Luciano Gambato" userId="77255ea1-c76f-48ea-a260-39fefbf0782a" providerId="ADAL" clId="{483A9DA0-329C-433E-8E2F-5872A0CD65E7}" dt="2023-06-08T17:31:56.073" v="7612" actId="14100"/>
          <ac:picMkLst>
            <pc:docMk/>
            <pc:sldMk cId="0" sldId="258"/>
            <ac:picMk id="3" creationId="{4AB692B9-4262-022C-EB69-A13C531A1B55}"/>
          </ac:picMkLst>
        </pc:picChg>
        <pc:picChg chg="del">
          <ac:chgData name="Luciano Gambato" userId="77255ea1-c76f-48ea-a260-39fefbf0782a" providerId="ADAL" clId="{483A9DA0-329C-433E-8E2F-5872A0CD65E7}" dt="2023-06-04T23:42:55.570" v="34" actId="478"/>
          <ac:picMkLst>
            <pc:docMk/>
            <pc:sldMk cId="0" sldId="258"/>
            <ac:picMk id="81" creationId="{00000000-0000-0000-0000-000000000000}"/>
          </ac:picMkLst>
        </pc:picChg>
      </pc:sldChg>
      <pc:sldChg chg="modSp mod addCm modCm">
        <pc:chgData name="Luciano Gambato" userId="77255ea1-c76f-48ea-a260-39fefbf0782a" providerId="ADAL" clId="{483A9DA0-329C-433E-8E2F-5872A0CD65E7}" dt="2023-06-08T19:04:10.749" v="7737"/>
        <pc:sldMkLst>
          <pc:docMk/>
          <pc:sldMk cId="0" sldId="259"/>
        </pc:sldMkLst>
        <pc:spChg chg="mod">
          <ac:chgData name="Luciano Gambato" userId="77255ea1-c76f-48ea-a260-39fefbf0782a" providerId="ADAL" clId="{483A9DA0-329C-433E-8E2F-5872A0CD65E7}" dt="2023-06-04T23:49:17.153" v="294" actId="20577"/>
          <ac:spMkLst>
            <pc:docMk/>
            <pc:sldMk cId="0" sldId="259"/>
            <ac:spMk id="87" creationId="{00000000-0000-0000-0000-000000000000}"/>
          </ac:spMkLst>
        </pc:spChg>
        <pc:spChg chg="mod">
          <ac:chgData name="Luciano Gambato" userId="77255ea1-c76f-48ea-a260-39fefbf0782a" providerId="ADAL" clId="{483A9DA0-329C-433E-8E2F-5872A0CD65E7}" dt="2023-06-07T01:31:51.985" v="7544" actId="20577"/>
          <ac:spMkLst>
            <pc:docMk/>
            <pc:sldMk cId="0" sldId="259"/>
            <ac:spMk id="88" creationId="{00000000-0000-0000-0000-000000000000}"/>
          </ac:spMkLst>
        </pc:spChg>
        <pc:graphicFrameChg chg="mod modGraphic">
          <ac:chgData name="Luciano Gambato" userId="77255ea1-c76f-48ea-a260-39fefbf0782a" providerId="ADAL" clId="{483A9DA0-329C-433E-8E2F-5872A0CD65E7}" dt="2023-06-08T18:46:20.871" v="7697" actId="20577"/>
          <ac:graphicFrameMkLst>
            <pc:docMk/>
            <pc:sldMk cId="0" sldId="259"/>
            <ac:graphicFrameMk id="2" creationId="{A48E2A17-A514-E9FA-87A9-D6F49A6625E4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Luciano Gambato" userId="77255ea1-c76f-48ea-a260-39fefbf0782a" providerId="ADAL" clId="{483A9DA0-329C-433E-8E2F-5872A0CD65E7}" dt="2023-06-08T19:04:10.749" v="7737"/>
              <pc2:cmMkLst xmlns:pc2="http://schemas.microsoft.com/office/powerpoint/2019/9/main/command">
                <pc:docMk/>
                <pc:sldMk cId="0" sldId="259"/>
                <pc2:cmMk id="{6D1A8F68-2B9B-4F4C-8300-2A9068D5A166}"/>
              </pc2:cmMkLst>
            </pc226:cmChg>
          </p:ext>
        </pc:extLst>
      </pc:sldChg>
      <pc:sldChg chg="modSp add del mod ord">
        <pc:chgData name="Luciano Gambato" userId="77255ea1-c76f-48ea-a260-39fefbf0782a" providerId="ADAL" clId="{483A9DA0-329C-433E-8E2F-5872A0CD65E7}" dt="2023-06-04T23:52:18.174" v="322" actId="47"/>
        <pc:sldMkLst>
          <pc:docMk/>
          <pc:sldMk cId="1561894843" sldId="261"/>
        </pc:sldMkLst>
        <pc:spChg chg="mod">
          <ac:chgData name="Luciano Gambato" userId="77255ea1-c76f-48ea-a260-39fefbf0782a" providerId="ADAL" clId="{483A9DA0-329C-433E-8E2F-5872A0CD65E7}" dt="2023-06-04T23:52:04.140" v="320" actId="20577"/>
          <ac:spMkLst>
            <pc:docMk/>
            <pc:sldMk cId="1561894843" sldId="261"/>
            <ac:spMk id="79" creationId="{00000000-0000-0000-0000-000000000000}"/>
          </ac:spMkLst>
        </pc:spChg>
      </pc:sldChg>
      <pc:sldChg chg="new del">
        <pc:chgData name="Luciano Gambato" userId="77255ea1-c76f-48ea-a260-39fefbf0782a" providerId="ADAL" clId="{483A9DA0-329C-433E-8E2F-5872A0CD65E7}" dt="2023-06-04T23:26:38.752" v="1" actId="2696"/>
        <pc:sldMkLst>
          <pc:docMk/>
          <pc:sldMk cId="3111378223" sldId="261"/>
        </pc:sldMkLst>
      </pc:sldChg>
      <pc:sldChg chg="modSp new del mod ord">
        <pc:chgData name="Luciano Gambato" userId="77255ea1-c76f-48ea-a260-39fefbf0782a" providerId="ADAL" clId="{483A9DA0-329C-433E-8E2F-5872A0CD65E7}" dt="2023-06-04T23:48:53.691" v="281" actId="47"/>
        <pc:sldMkLst>
          <pc:docMk/>
          <pc:sldMk cId="3764893790" sldId="261"/>
        </pc:sldMkLst>
        <pc:spChg chg="mod">
          <ac:chgData name="Luciano Gambato" userId="77255ea1-c76f-48ea-a260-39fefbf0782a" providerId="ADAL" clId="{483A9DA0-329C-433E-8E2F-5872A0CD65E7}" dt="2023-06-04T23:39:48.791" v="8" actId="27636"/>
          <ac:spMkLst>
            <pc:docMk/>
            <pc:sldMk cId="3764893790" sldId="261"/>
            <ac:spMk id="2" creationId="{305F9E3C-F4D3-2645-3DDE-B73BC5F5F619}"/>
          </ac:spMkLst>
        </pc:spChg>
      </pc:sldChg>
      <pc:sldChg chg="modSp add mod addCm modCm">
        <pc:chgData name="Luciano Gambato" userId="77255ea1-c76f-48ea-a260-39fefbf0782a" providerId="ADAL" clId="{483A9DA0-329C-433E-8E2F-5872A0CD65E7}" dt="2023-06-08T17:31:51.831" v="7611" actId="14100"/>
        <pc:sldMkLst>
          <pc:docMk/>
          <pc:sldMk cId="0" sldId="262"/>
        </pc:sldMkLst>
        <pc:spChg chg="mod">
          <ac:chgData name="Luciano Gambato" userId="77255ea1-c76f-48ea-a260-39fefbf0782a" providerId="ADAL" clId="{483A9DA0-329C-433E-8E2F-5872A0CD65E7}" dt="2023-06-05T17:26:29.743" v="1059" actId="1076"/>
          <ac:spMkLst>
            <pc:docMk/>
            <pc:sldMk cId="0" sldId="262"/>
            <ac:spMk id="79" creationId="{00000000-0000-0000-0000-000000000000}"/>
          </ac:spMkLst>
        </pc:spChg>
        <pc:spChg chg="mod">
          <ac:chgData name="Luciano Gambato" userId="77255ea1-c76f-48ea-a260-39fefbf0782a" providerId="ADAL" clId="{483A9DA0-329C-433E-8E2F-5872A0CD65E7}" dt="2023-06-04T23:52:24.531" v="323"/>
          <ac:spMkLst>
            <pc:docMk/>
            <pc:sldMk cId="0" sldId="262"/>
            <ac:spMk id="80" creationId="{00000000-0000-0000-0000-000000000000}"/>
          </ac:spMkLst>
        </pc:spChg>
        <pc:picChg chg="mod">
          <ac:chgData name="Luciano Gambato" userId="77255ea1-c76f-48ea-a260-39fefbf0782a" providerId="ADAL" clId="{483A9DA0-329C-433E-8E2F-5872A0CD65E7}" dt="2023-06-08T17:31:51.831" v="7611" actId="14100"/>
          <ac:picMkLst>
            <pc:docMk/>
            <pc:sldMk cId="0" sldId="262"/>
            <ac:picMk id="5" creationId="{2109FBF2-20CA-CF7B-C511-F1FA1103882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Luciano Gambato" userId="77255ea1-c76f-48ea-a260-39fefbf0782a" providerId="ADAL" clId="{483A9DA0-329C-433E-8E2F-5872A0CD65E7}" dt="2023-06-06T23:26:31.231" v="6730"/>
              <pc2:cmMkLst xmlns:pc2="http://schemas.microsoft.com/office/powerpoint/2019/9/main/command">
                <pc:docMk/>
                <pc:sldMk cId="0" sldId="262"/>
                <pc2:cmMk id="{386475EA-3027-4672-A41D-9A02DFA6C7ED}"/>
              </pc2:cmMkLst>
            </pc226:cmChg>
          </p:ext>
        </pc:extLst>
      </pc:sldChg>
      <pc:sldChg chg="modSp add del mod">
        <pc:chgData name="Luciano Gambato" userId="77255ea1-c76f-48ea-a260-39fefbf0782a" providerId="ADAL" clId="{483A9DA0-329C-433E-8E2F-5872A0CD65E7}" dt="2023-06-06T13:19:44.525" v="6072" actId="47"/>
        <pc:sldMkLst>
          <pc:docMk/>
          <pc:sldMk cId="399918136" sldId="263"/>
        </pc:sldMkLst>
        <pc:spChg chg="mod">
          <ac:chgData name="Luciano Gambato" userId="77255ea1-c76f-48ea-a260-39fefbf0782a" providerId="ADAL" clId="{483A9DA0-329C-433E-8E2F-5872A0CD65E7}" dt="2023-06-05T12:46:39.660" v="974" actId="108"/>
          <ac:spMkLst>
            <pc:docMk/>
            <pc:sldMk cId="399918136" sldId="263"/>
            <ac:spMk id="88" creationId="{00000000-0000-0000-0000-000000000000}"/>
          </ac:spMkLst>
        </pc:spChg>
      </pc:sldChg>
      <pc:sldChg chg="modSp add del mod">
        <pc:chgData name="Luciano Gambato" userId="77255ea1-c76f-48ea-a260-39fefbf0782a" providerId="ADAL" clId="{483A9DA0-329C-433E-8E2F-5872A0CD65E7}" dt="2023-06-05T12:29:02.815" v="934" actId="47"/>
        <pc:sldMkLst>
          <pc:docMk/>
          <pc:sldMk cId="2849075017" sldId="264"/>
        </pc:sldMkLst>
        <pc:spChg chg="mod">
          <ac:chgData name="Luciano Gambato" userId="77255ea1-c76f-48ea-a260-39fefbf0782a" providerId="ADAL" clId="{483A9DA0-329C-433E-8E2F-5872A0CD65E7}" dt="2023-06-05T12:26:12.237" v="921" actId="20577"/>
          <ac:spMkLst>
            <pc:docMk/>
            <pc:sldMk cId="2849075017" sldId="264"/>
            <ac:spMk id="88" creationId="{00000000-0000-0000-0000-000000000000}"/>
          </ac:spMkLst>
        </pc:spChg>
      </pc:sldChg>
      <pc:sldChg chg="addSp delSp modSp add mod ord modNotesTx">
        <pc:chgData name="Luciano Gambato" userId="77255ea1-c76f-48ea-a260-39fefbf0782a" providerId="ADAL" clId="{483A9DA0-329C-433E-8E2F-5872A0CD65E7}" dt="2023-06-08T23:33:32.931" v="7748"/>
        <pc:sldMkLst>
          <pc:docMk/>
          <pc:sldMk cId="1824970064" sldId="265"/>
        </pc:sldMkLst>
        <pc:spChg chg="add del mod">
          <ac:chgData name="Luciano Gambato" userId="77255ea1-c76f-48ea-a260-39fefbf0782a" providerId="ADAL" clId="{483A9DA0-329C-433E-8E2F-5872A0CD65E7}" dt="2023-06-05T23:45:32.327" v="3083" actId="22"/>
          <ac:spMkLst>
            <pc:docMk/>
            <pc:sldMk cId="1824970064" sldId="265"/>
            <ac:spMk id="5" creationId="{FBF8DED5-20B9-4AB4-0D75-BA9FB8503BE3}"/>
          </ac:spMkLst>
        </pc:spChg>
        <pc:spChg chg="mod">
          <ac:chgData name="Luciano Gambato" userId="77255ea1-c76f-48ea-a260-39fefbf0782a" providerId="ADAL" clId="{483A9DA0-329C-433E-8E2F-5872A0CD65E7}" dt="2023-06-06T19:29:51.637" v="6671" actId="6549"/>
          <ac:spMkLst>
            <pc:docMk/>
            <pc:sldMk cId="1824970064" sldId="265"/>
            <ac:spMk id="88" creationId="{00000000-0000-0000-0000-000000000000}"/>
          </ac:spMkLst>
        </pc:spChg>
        <pc:picChg chg="add del mod">
          <ac:chgData name="Luciano Gambato" userId="77255ea1-c76f-48ea-a260-39fefbf0782a" providerId="ADAL" clId="{483A9DA0-329C-433E-8E2F-5872A0CD65E7}" dt="2023-06-06T19:29:47.790" v="6669" actId="478"/>
          <ac:picMkLst>
            <pc:docMk/>
            <pc:sldMk cId="1824970064" sldId="265"/>
            <ac:picMk id="3" creationId="{197FE58D-C2EB-5F7B-32BC-2D1AF84C5791}"/>
          </ac:picMkLst>
        </pc:picChg>
        <pc:picChg chg="add mod">
          <ac:chgData name="Luciano Gambato" userId="77255ea1-c76f-48ea-a260-39fefbf0782a" providerId="ADAL" clId="{483A9DA0-329C-433E-8E2F-5872A0CD65E7}" dt="2023-06-06T19:36:16.868" v="6674" actId="1076"/>
          <ac:picMkLst>
            <pc:docMk/>
            <pc:sldMk cId="1824970064" sldId="265"/>
            <ac:picMk id="7" creationId="{B6BF9048-952D-D3B8-5857-3ED2DC3F2F92}"/>
          </ac:picMkLst>
        </pc:picChg>
      </pc:sldChg>
      <pc:sldChg chg="modSp add del mod ord">
        <pc:chgData name="Luciano Gambato" userId="77255ea1-c76f-48ea-a260-39fefbf0782a" providerId="ADAL" clId="{483A9DA0-329C-433E-8E2F-5872A0CD65E7}" dt="2023-06-05T23:35:02.010" v="2978" actId="47"/>
        <pc:sldMkLst>
          <pc:docMk/>
          <pc:sldMk cId="2118687243" sldId="266"/>
        </pc:sldMkLst>
        <pc:spChg chg="mod">
          <ac:chgData name="Luciano Gambato" userId="77255ea1-c76f-48ea-a260-39fefbf0782a" providerId="ADAL" clId="{483A9DA0-329C-433E-8E2F-5872A0CD65E7}" dt="2023-06-05T17:40:42.521" v="1079" actId="20577"/>
          <ac:spMkLst>
            <pc:docMk/>
            <pc:sldMk cId="2118687243" sldId="266"/>
            <ac:spMk id="88" creationId="{00000000-0000-0000-0000-000000000000}"/>
          </ac:spMkLst>
        </pc:spChg>
      </pc:sldChg>
      <pc:sldChg chg="modSp add del mod ord">
        <pc:chgData name="Luciano Gambato" userId="77255ea1-c76f-48ea-a260-39fefbf0782a" providerId="ADAL" clId="{483A9DA0-329C-433E-8E2F-5872A0CD65E7}" dt="2023-06-08T18:44:48.082" v="7687" actId="20577"/>
        <pc:sldMkLst>
          <pc:docMk/>
          <pc:sldMk cId="3774790487" sldId="267"/>
        </pc:sldMkLst>
        <pc:spChg chg="mod">
          <ac:chgData name="Luciano Gambato" userId="77255ea1-c76f-48ea-a260-39fefbf0782a" providerId="ADAL" clId="{483A9DA0-329C-433E-8E2F-5872A0CD65E7}" dt="2023-06-08T18:44:48.082" v="7687" actId="20577"/>
          <ac:spMkLst>
            <pc:docMk/>
            <pc:sldMk cId="3774790487" sldId="267"/>
            <ac:spMk id="88" creationId="{00000000-0000-0000-0000-000000000000}"/>
          </ac:spMkLst>
        </pc:spChg>
      </pc:sldChg>
      <pc:sldChg chg="addSp delSp modSp add mod ord">
        <pc:chgData name="Luciano Gambato" userId="77255ea1-c76f-48ea-a260-39fefbf0782a" providerId="ADAL" clId="{483A9DA0-329C-433E-8E2F-5872A0CD65E7}" dt="2023-06-06T23:55:29.313" v="6936"/>
        <pc:sldMkLst>
          <pc:docMk/>
          <pc:sldMk cId="726242508" sldId="268"/>
        </pc:sldMkLst>
        <pc:spChg chg="mod">
          <ac:chgData name="Luciano Gambato" userId="77255ea1-c76f-48ea-a260-39fefbf0782a" providerId="ADAL" clId="{483A9DA0-329C-433E-8E2F-5872A0CD65E7}" dt="2023-06-06T19:28:31.145" v="6655" actId="255"/>
          <ac:spMkLst>
            <pc:docMk/>
            <pc:sldMk cId="726242508" sldId="268"/>
            <ac:spMk id="88" creationId="{00000000-0000-0000-0000-000000000000}"/>
          </ac:spMkLst>
        </pc:spChg>
        <pc:picChg chg="add del mod">
          <ac:chgData name="Luciano Gambato" userId="77255ea1-c76f-48ea-a260-39fefbf0782a" providerId="ADAL" clId="{483A9DA0-329C-433E-8E2F-5872A0CD65E7}" dt="2023-06-05T23:41:22.717" v="3050" actId="478"/>
          <ac:picMkLst>
            <pc:docMk/>
            <pc:sldMk cId="726242508" sldId="268"/>
            <ac:picMk id="3" creationId="{72705708-17F0-830B-08FA-6043D9533646}"/>
          </ac:picMkLst>
        </pc:picChg>
        <pc:picChg chg="add del mod">
          <ac:chgData name="Luciano Gambato" userId="77255ea1-c76f-48ea-a260-39fefbf0782a" providerId="ADAL" clId="{483A9DA0-329C-433E-8E2F-5872A0CD65E7}" dt="2023-06-05T23:41:59.070" v="3053" actId="478"/>
          <ac:picMkLst>
            <pc:docMk/>
            <pc:sldMk cId="726242508" sldId="268"/>
            <ac:picMk id="5" creationId="{7B90DE10-32D4-D078-5D0B-73FE5D2E3924}"/>
          </ac:picMkLst>
        </pc:picChg>
        <pc:picChg chg="add del mod">
          <ac:chgData name="Luciano Gambato" userId="77255ea1-c76f-48ea-a260-39fefbf0782a" providerId="ADAL" clId="{483A9DA0-329C-433E-8E2F-5872A0CD65E7}" dt="2023-06-06T19:28:20.820" v="6653" actId="478"/>
          <ac:picMkLst>
            <pc:docMk/>
            <pc:sldMk cId="726242508" sldId="268"/>
            <ac:picMk id="7" creationId="{40D3FF65-F9FD-A5FF-D0E2-62B27AADA909}"/>
          </ac:picMkLst>
        </pc:picChg>
        <pc:picChg chg="add del mod">
          <ac:chgData name="Luciano Gambato" userId="77255ea1-c76f-48ea-a260-39fefbf0782a" providerId="ADAL" clId="{483A9DA0-329C-433E-8E2F-5872A0CD65E7}" dt="2023-06-05T23:49:20.599" v="3169" actId="478"/>
          <ac:picMkLst>
            <pc:docMk/>
            <pc:sldMk cId="726242508" sldId="268"/>
            <ac:picMk id="9" creationId="{C861A8AE-E229-76DB-F4B2-A0DF17283282}"/>
          </ac:picMkLst>
        </pc:picChg>
        <pc:picChg chg="add mod">
          <ac:chgData name="Luciano Gambato" userId="77255ea1-c76f-48ea-a260-39fefbf0782a" providerId="ADAL" clId="{483A9DA0-329C-433E-8E2F-5872A0CD65E7}" dt="2023-06-06T19:29:03.995" v="6661" actId="1076"/>
          <ac:picMkLst>
            <pc:docMk/>
            <pc:sldMk cId="726242508" sldId="268"/>
            <ac:picMk id="11" creationId="{574AA4B2-407D-727D-275F-755CD1B631D1}"/>
          </ac:picMkLst>
        </pc:picChg>
      </pc:sldChg>
      <pc:sldChg chg="add del">
        <pc:chgData name="Luciano Gambato" userId="77255ea1-c76f-48ea-a260-39fefbf0782a" providerId="ADAL" clId="{483A9DA0-329C-433E-8E2F-5872A0CD65E7}" dt="2023-06-04T23:59:05.798" v="350" actId="47"/>
        <pc:sldMkLst>
          <pc:docMk/>
          <pc:sldMk cId="228634884" sldId="269"/>
        </pc:sldMkLst>
      </pc:sldChg>
      <pc:sldChg chg="modSp add del mod">
        <pc:chgData name="Luciano Gambato" userId="77255ea1-c76f-48ea-a260-39fefbf0782a" providerId="ADAL" clId="{483A9DA0-329C-433E-8E2F-5872A0CD65E7}" dt="2023-06-05T12:29:05.418" v="935" actId="47"/>
        <pc:sldMkLst>
          <pc:docMk/>
          <pc:sldMk cId="3800795400" sldId="269"/>
        </pc:sldMkLst>
        <pc:spChg chg="mod">
          <ac:chgData name="Luciano Gambato" userId="77255ea1-c76f-48ea-a260-39fefbf0782a" providerId="ADAL" clId="{483A9DA0-329C-433E-8E2F-5872A0CD65E7}" dt="2023-06-05T12:26:35.824" v="926" actId="6549"/>
          <ac:spMkLst>
            <pc:docMk/>
            <pc:sldMk cId="3800795400" sldId="269"/>
            <ac:spMk id="88" creationId="{00000000-0000-0000-0000-000000000000}"/>
          </ac:spMkLst>
        </pc:spChg>
      </pc:sldChg>
      <pc:sldChg chg="modSp add mod ord addCm modCm">
        <pc:chgData name="Luciano Gambato" userId="77255ea1-c76f-48ea-a260-39fefbf0782a" providerId="ADAL" clId="{483A9DA0-329C-433E-8E2F-5872A0CD65E7}" dt="2023-06-08T23:53:17.553" v="7869" actId="20577"/>
        <pc:sldMkLst>
          <pc:docMk/>
          <pc:sldMk cId="1624404588" sldId="270"/>
        </pc:sldMkLst>
        <pc:spChg chg="mod">
          <ac:chgData name="Luciano Gambato" userId="77255ea1-c76f-48ea-a260-39fefbf0782a" providerId="ADAL" clId="{483A9DA0-329C-433E-8E2F-5872A0CD65E7}" dt="2023-06-08T23:53:17.553" v="7869" actId="20577"/>
          <ac:spMkLst>
            <pc:docMk/>
            <pc:sldMk cId="1624404588" sldId="270"/>
            <ac:spMk id="8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Luciano Gambato" userId="77255ea1-c76f-48ea-a260-39fefbf0782a" providerId="ADAL" clId="{483A9DA0-329C-433E-8E2F-5872A0CD65E7}" dt="2023-06-08T19:01:53.307" v="7733"/>
              <pc2:cmMkLst xmlns:pc2="http://schemas.microsoft.com/office/powerpoint/2019/9/main/command">
                <pc:docMk/>
                <pc:sldMk cId="1624404588" sldId="270"/>
                <pc2:cmMk id="{C64190DD-8617-4B0D-8DEB-8AAAB65E6F1C}"/>
              </pc2:cmMkLst>
            </pc226:cmChg>
          </p:ext>
        </pc:extLst>
      </pc:sldChg>
      <pc:sldChg chg="addSp delSp modSp add mod ord modNotesTx">
        <pc:chgData name="Luciano Gambato" userId="77255ea1-c76f-48ea-a260-39fefbf0782a" providerId="ADAL" clId="{483A9DA0-329C-433E-8E2F-5872A0CD65E7}" dt="2023-06-08T18:30:56.298" v="7670"/>
        <pc:sldMkLst>
          <pc:docMk/>
          <pc:sldMk cId="397726812" sldId="271"/>
        </pc:sldMkLst>
        <pc:spChg chg="add del mod">
          <ac:chgData name="Luciano Gambato" userId="77255ea1-c76f-48ea-a260-39fefbf0782a" providerId="ADAL" clId="{483A9DA0-329C-433E-8E2F-5872A0CD65E7}" dt="2023-06-07T00:24:24.837" v="7130" actId="478"/>
          <ac:spMkLst>
            <pc:docMk/>
            <pc:sldMk cId="397726812" sldId="271"/>
            <ac:spMk id="3" creationId="{4A272F18-0118-2FF9-9046-9E9A18CCA25C}"/>
          </ac:spMkLst>
        </pc:spChg>
        <pc:spChg chg="mod">
          <ac:chgData name="Luciano Gambato" userId="77255ea1-c76f-48ea-a260-39fefbf0782a" providerId="ADAL" clId="{483A9DA0-329C-433E-8E2F-5872A0CD65E7}" dt="2023-06-07T00:24:21.976" v="7129" actId="6549"/>
          <ac:spMkLst>
            <pc:docMk/>
            <pc:sldMk cId="397726812" sldId="271"/>
            <ac:spMk id="88" creationId="{00000000-0000-0000-0000-000000000000}"/>
          </ac:spMkLst>
        </pc:spChg>
        <pc:picChg chg="add del mod">
          <ac:chgData name="Luciano Gambato" userId="77255ea1-c76f-48ea-a260-39fefbf0782a" providerId="ADAL" clId="{483A9DA0-329C-433E-8E2F-5872A0CD65E7}" dt="2023-06-07T00:24:13.650" v="7127" actId="478"/>
          <ac:picMkLst>
            <pc:docMk/>
            <pc:sldMk cId="397726812" sldId="271"/>
            <ac:picMk id="2" creationId="{79E685A0-7E90-DAB9-F21B-2FD567C66D7F}"/>
          </ac:picMkLst>
        </pc:picChg>
        <pc:picChg chg="add mod">
          <ac:chgData name="Luciano Gambato" userId="77255ea1-c76f-48ea-a260-39fefbf0782a" providerId="ADAL" clId="{483A9DA0-329C-433E-8E2F-5872A0CD65E7}" dt="2023-06-07T00:31:31.132" v="7152" actId="1076"/>
          <ac:picMkLst>
            <pc:docMk/>
            <pc:sldMk cId="397726812" sldId="271"/>
            <ac:picMk id="5" creationId="{F7C2914A-9B27-6841-4760-40EE5A2CA1F0}"/>
          </ac:picMkLst>
        </pc:picChg>
      </pc:sldChg>
      <pc:sldChg chg="modSp add mod ord modNotesTx">
        <pc:chgData name="Luciano Gambato" userId="77255ea1-c76f-48ea-a260-39fefbf0782a" providerId="ADAL" clId="{483A9DA0-329C-433E-8E2F-5872A0CD65E7}" dt="2023-06-08T18:46:39.511" v="7701" actId="20577"/>
        <pc:sldMkLst>
          <pc:docMk/>
          <pc:sldMk cId="649110427" sldId="272"/>
        </pc:sldMkLst>
        <pc:spChg chg="mod">
          <ac:chgData name="Luciano Gambato" userId="77255ea1-c76f-48ea-a260-39fefbf0782a" providerId="ADAL" clId="{483A9DA0-329C-433E-8E2F-5872A0CD65E7}" dt="2023-06-08T18:46:39.511" v="7701" actId="20577"/>
          <ac:spMkLst>
            <pc:docMk/>
            <pc:sldMk cId="649110427" sldId="272"/>
            <ac:spMk id="88" creationId="{00000000-0000-0000-0000-000000000000}"/>
          </ac:spMkLst>
        </pc:spChg>
      </pc:sldChg>
      <pc:sldChg chg="add del">
        <pc:chgData name="Luciano Gambato" userId="77255ea1-c76f-48ea-a260-39fefbf0782a" providerId="ADAL" clId="{483A9DA0-329C-433E-8E2F-5872A0CD65E7}" dt="2023-06-05T17:12:04.399" v="1046" actId="47"/>
        <pc:sldMkLst>
          <pc:docMk/>
          <pc:sldMk cId="454176794" sldId="273"/>
        </pc:sldMkLst>
      </pc:sldChg>
      <pc:sldChg chg="addSp delSp modSp add mod">
        <pc:chgData name="Luciano Gambato" userId="77255ea1-c76f-48ea-a260-39fefbf0782a" providerId="ADAL" clId="{483A9DA0-329C-433E-8E2F-5872A0CD65E7}" dt="2023-06-07T01:28:24.515" v="7533" actId="20577"/>
        <pc:sldMkLst>
          <pc:docMk/>
          <pc:sldMk cId="2811565481" sldId="274"/>
        </pc:sldMkLst>
        <pc:spChg chg="mod">
          <ac:chgData name="Luciano Gambato" userId="77255ea1-c76f-48ea-a260-39fefbf0782a" providerId="ADAL" clId="{483A9DA0-329C-433E-8E2F-5872A0CD65E7}" dt="2023-06-07T01:28:24.515" v="7533" actId="20577"/>
          <ac:spMkLst>
            <pc:docMk/>
            <pc:sldMk cId="2811565481" sldId="274"/>
            <ac:spMk id="88" creationId="{00000000-0000-0000-0000-000000000000}"/>
          </ac:spMkLst>
        </pc:spChg>
        <pc:picChg chg="add del mod">
          <ac:chgData name="Luciano Gambato" userId="77255ea1-c76f-48ea-a260-39fefbf0782a" providerId="ADAL" clId="{483A9DA0-329C-433E-8E2F-5872A0CD65E7}" dt="2023-06-07T01:27:11.436" v="7513" actId="478"/>
          <ac:picMkLst>
            <pc:docMk/>
            <pc:sldMk cId="2811565481" sldId="274"/>
            <ac:picMk id="3" creationId="{0FC006C9-6EC9-8431-E738-F01E93F03736}"/>
          </ac:picMkLst>
        </pc:picChg>
        <pc:picChg chg="add del mod">
          <ac:chgData name="Luciano Gambato" userId="77255ea1-c76f-48ea-a260-39fefbf0782a" providerId="ADAL" clId="{483A9DA0-329C-433E-8E2F-5872A0CD65E7}" dt="2023-06-07T01:27:22.434" v="7523" actId="22"/>
          <ac:picMkLst>
            <pc:docMk/>
            <pc:sldMk cId="2811565481" sldId="274"/>
            <ac:picMk id="5" creationId="{CEF95546-884A-862C-48DE-19EB69DCED63}"/>
          </ac:picMkLst>
        </pc:picChg>
        <pc:picChg chg="add mod">
          <ac:chgData name="Luciano Gambato" userId="77255ea1-c76f-48ea-a260-39fefbf0782a" providerId="ADAL" clId="{483A9DA0-329C-433E-8E2F-5872A0CD65E7}" dt="2023-06-07T01:27:40.505" v="7530" actId="1076"/>
          <ac:picMkLst>
            <pc:docMk/>
            <pc:sldMk cId="2811565481" sldId="274"/>
            <ac:picMk id="7" creationId="{236F954B-C3C8-30BF-17E7-7C5A3B6DAB57}"/>
          </ac:picMkLst>
        </pc:picChg>
      </pc:sldChg>
      <pc:sldChg chg="modSp add del mod">
        <pc:chgData name="Luciano Gambato" userId="77255ea1-c76f-48ea-a260-39fefbf0782a" providerId="ADAL" clId="{483A9DA0-329C-433E-8E2F-5872A0CD65E7}" dt="2023-06-05T23:56:52.694" v="3663" actId="47"/>
        <pc:sldMkLst>
          <pc:docMk/>
          <pc:sldMk cId="3343475717" sldId="275"/>
        </pc:sldMkLst>
        <pc:spChg chg="mod">
          <ac:chgData name="Luciano Gambato" userId="77255ea1-c76f-48ea-a260-39fefbf0782a" providerId="ADAL" clId="{483A9DA0-329C-433E-8E2F-5872A0CD65E7}" dt="2023-06-05T17:40:54.206" v="1082" actId="20577"/>
          <ac:spMkLst>
            <pc:docMk/>
            <pc:sldMk cId="3343475717" sldId="275"/>
            <ac:spMk id="88" creationId="{00000000-0000-0000-0000-000000000000}"/>
          </ac:spMkLst>
        </pc:spChg>
      </pc:sldChg>
      <pc:sldChg chg="modSp add del mod">
        <pc:chgData name="Luciano Gambato" userId="77255ea1-c76f-48ea-a260-39fefbf0782a" providerId="ADAL" clId="{483A9DA0-329C-433E-8E2F-5872A0CD65E7}" dt="2023-06-06T00:08:58.560" v="3884" actId="47"/>
        <pc:sldMkLst>
          <pc:docMk/>
          <pc:sldMk cId="1449486803" sldId="276"/>
        </pc:sldMkLst>
        <pc:spChg chg="mod">
          <ac:chgData name="Luciano Gambato" userId="77255ea1-c76f-48ea-a260-39fefbf0782a" providerId="ADAL" clId="{483A9DA0-329C-433E-8E2F-5872A0CD65E7}" dt="2023-06-05T23:30:37.720" v="2930" actId="20577"/>
          <ac:spMkLst>
            <pc:docMk/>
            <pc:sldMk cId="1449486803" sldId="276"/>
            <ac:spMk id="88" creationId="{00000000-0000-0000-0000-000000000000}"/>
          </ac:spMkLst>
        </pc:spChg>
      </pc:sldChg>
      <pc:sldChg chg="addSp delSp modSp add mod">
        <pc:chgData name="Luciano Gambato" userId="77255ea1-c76f-48ea-a260-39fefbf0782a" providerId="ADAL" clId="{483A9DA0-329C-433E-8E2F-5872A0CD65E7}" dt="2023-06-07T00:47:34.776" v="7352" actId="1076"/>
        <pc:sldMkLst>
          <pc:docMk/>
          <pc:sldMk cId="3558581911" sldId="277"/>
        </pc:sldMkLst>
        <pc:spChg chg="mod">
          <ac:chgData name="Luciano Gambato" userId="77255ea1-c76f-48ea-a260-39fefbf0782a" providerId="ADAL" clId="{483A9DA0-329C-433E-8E2F-5872A0CD65E7}" dt="2023-06-06T19:21:24.941" v="6601" actId="20577"/>
          <ac:spMkLst>
            <pc:docMk/>
            <pc:sldMk cId="3558581911" sldId="277"/>
            <ac:spMk id="88" creationId="{00000000-0000-0000-0000-000000000000}"/>
          </ac:spMkLst>
        </pc:spChg>
        <pc:picChg chg="add del">
          <ac:chgData name="Luciano Gambato" userId="77255ea1-c76f-48ea-a260-39fefbf0782a" providerId="ADAL" clId="{483A9DA0-329C-433E-8E2F-5872A0CD65E7}" dt="2023-06-06T19:21:26.669" v="6603" actId="22"/>
          <ac:picMkLst>
            <pc:docMk/>
            <pc:sldMk cId="3558581911" sldId="277"/>
            <ac:picMk id="3" creationId="{7FCD065C-2830-0922-93F8-990CE392D0A5}"/>
          </ac:picMkLst>
        </pc:picChg>
        <pc:picChg chg="add mod">
          <ac:chgData name="Luciano Gambato" userId="77255ea1-c76f-48ea-a260-39fefbf0782a" providerId="ADAL" clId="{483A9DA0-329C-433E-8E2F-5872A0CD65E7}" dt="2023-06-07T00:47:34.776" v="7352" actId="1076"/>
          <ac:picMkLst>
            <pc:docMk/>
            <pc:sldMk cId="3558581911" sldId="277"/>
            <ac:picMk id="5" creationId="{65A56808-5C18-2D47-051C-557C5504A84C}"/>
          </ac:picMkLst>
        </pc:picChg>
      </pc:sldChg>
      <pc:sldChg chg="modSp new del mod">
        <pc:chgData name="Luciano Gambato" userId="77255ea1-c76f-48ea-a260-39fefbf0782a" providerId="ADAL" clId="{483A9DA0-329C-433E-8E2F-5872A0CD65E7}" dt="2023-06-05T23:45:39.548" v="3088" actId="47"/>
        <pc:sldMkLst>
          <pc:docMk/>
          <pc:sldMk cId="3084319797" sldId="278"/>
        </pc:sldMkLst>
        <pc:spChg chg="mod">
          <ac:chgData name="Luciano Gambato" userId="77255ea1-c76f-48ea-a260-39fefbf0782a" providerId="ADAL" clId="{483A9DA0-329C-433E-8E2F-5872A0CD65E7}" dt="2023-06-05T23:45:37.758" v="3086" actId="27636"/>
          <ac:spMkLst>
            <pc:docMk/>
            <pc:sldMk cId="3084319797" sldId="278"/>
            <ac:spMk id="2" creationId="{05ED07D4-9D5A-A211-1D6A-1B2B13B14C1F}"/>
          </ac:spMkLst>
        </pc:spChg>
      </pc:sldChg>
      <pc:sldChg chg="delSp add del mod">
        <pc:chgData name="Luciano Gambato" userId="77255ea1-c76f-48ea-a260-39fefbf0782a" providerId="ADAL" clId="{483A9DA0-329C-433E-8E2F-5872A0CD65E7}" dt="2023-06-05T23:46:27.929" v="3154" actId="47"/>
        <pc:sldMkLst>
          <pc:docMk/>
          <pc:sldMk cId="388286490" sldId="279"/>
        </pc:sldMkLst>
        <pc:picChg chg="del">
          <ac:chgData name="Luciano Gambato" userId="77255ea1-c76f-48ea-a260-39fefbf0782a" providerId="ADAL" clId="{483A9DA0-329C-433E-8E2F-5872A0CD65E7}" dt="2023-06-05T23:45:40.847" v="3089" actId="478"/>
          <ac:picMkLst>
            <pc:docMk/>
            <pc:sldMk cId="388286490" sldId="279"/>
            <ac:picMk id="3" creationId="{197FE58D-C2EB-5F7B-32BC-2D1AF84C5791}"/>
          </ac:picMkLst>
        </pc:picChg>
      </pc:sldChg>
      <pc:sldChg chg="addSp delSp modSp add del mod">
        <pc:chgData name="Luciano Gambato" userId="77255ea1-c76f-48ea-a260-39fefbf0782a" providerId="ADAL" clId="{483A9DA0-329C-433E-8E2F-5872A0CD65E7}" dt="2023-06-06T13:29:05.178" v="6082" actId="47"/>
        <pc:sldMkLst>
          <pc:docMk/>
          <pc:sldMk cId="1448894403" sldId="280"/>
        </pc:sldMkLst>
        <pc:spChg chg="add mod">
          <ac:chgData name="Luciano Gambato" userId="77255ea1-c76f-48ea-a260-39fefbf0782a" providerId="ADAL" clId="{483A9DA0-329C-433E-8E2F-5872A0CD65E7}" dt="2023-06-06T13:28:20.681" v="6080" actId="20578"/>
          <ac:spMkLst>
            <pc:docMk/>
            <pc:sldMk cId="1448894403" sldId="280"/>
            <ac:spMk id="4" creationId="{E438ED80-0D21-E225-5C09-27521DF0294A}"/>
          </ac:spMkLst>
        </pc:spChg>
        <pc:picChg chg="del">
          <ac:chgData name="Luciano Gambato" userId="77255ea1-c76f-48ea-a260-39fefbf0782a" providerId="ADAL" clId="{483A9DA0-329C-433E-8E2F-5872A0CD65E7}" dt="2023-06-05T23:45:41.989" v="3090" actId="478"/>
          <ac:picMkLst>
            <pc:docMk/>
            <pc:sldMk cId="1448894403" sldId="280"/>
            <ac:picMk id="3" creationId="{197FE58D-C2EB-5F7B-32BC-2D1AF84C5791}"/>
          </ac:picMkLst>
        </pc:picChg>
      </pc:sldChg>
      <pc:sldChg chg="addSp delSp modSp add mod ord">
        <pc:chgData name="Luciano Gambato" userId="77255ea1-c76f-48ea-a260-39fefbf0782a" providerId="ADAL" clId="{483A9DA0-329C-433E-8E2F-5872A0CD65E7}" dt="2023-06-06T23:55:29.313" v="6936"/>
        <pc:sldMkLst>
          <pc:docMk/>
          <pc:sldMk cId="1464214648" sldId="281"/>
        </pc:sldMkLst>
        <pc:spChg chg="mod">
          <ac:chgData name="Luciano Gambato" userId="77255ea1-c76f-48ea-a260-39fefbf0782a" providerId="ADAL" clId="{483A9DA0-329C-433E-8E2F-5872A0CD65E7}" dt="2023-06-06T19:28:36.077" v="6656" actId="255"/>
          <ac:spMkLst>
            <pc:docMk/>
            <pc:sldMk cId="1464214648" sldId="281"/>
            <ac:spMk id="88" creationId="{00000000-0000-0000-0000-000000000000}"/>
          </ac:spMkLst>
        </pc:spChg>
        <pc:picChg chg="add mod">
          <ac:chgData name="Luciano Gambato" userId="77255ea1-c76f-48ea-a260-39fefbf0782a" providerId="ADAL" clId="{483A9DA0-329C-433E-8E2F-5872A0CD65E7}" dt="2023-06-06T23:44:02.635" v="6850" actId="1076"/>
          <ac:picMkLst>
            <pc:docMk/>
            <pc:sldMk cId="1464214648" sldId="281"/>
            <ac:picMk id="3" creationId="{C8D09F60-C2DE-FDAA-2DA1-2360421ECE9A}"/>
          </ac:picMkLst>
        </pc:picChg>
        <pc:picChg chg="del">
          <ac:chgData name="Luciano Gambato" userId="77255ea1-c76f-48ea-a260-39fefbf0782a" providerId="ADAL" clId="{483A9DA0-329C-433E-8E2F-5872A0CD65E7}" dt="2023-06-05T23:49:07.709" v="3161" actId="478"/>
          <ac:picMkLst>
            <pc:docMk/>
            <pc:sldMk cId="1464214648" sldId="281"/>
            <ac:picMk id="7" creationId="{40D3FF65-F9FD-A5FF-D0E2-62B27AADA909}"/>
          </ac:picMkLst>
        </pc:picChg>
        <pc:picChg chg="del mod">
          <ac:chgData name="Luciano Gambato" userId="77255ea1-c76f-48ea-a260-39fefbf0782a" providerId="ADAL" clId="{483A9DA0-329C-433E-8E2F-5872A0CD65E7}" dt="2023-06-06T19:28:21.851" v="6654" actId="478"/>
          <ac:picMkLst>
            <pc:docMk/>
            <pc:sldMk cId="1464214648" sldId="281"/>
            <ac:picMk id="9" creationId="{C861A8AE-E229-76DB-F4B2-A0DF17283282}"/>
          </ac:picMkLst>
        </pc:picChg>
      </pc:sldChg>
      <pc:sldChg chg="delSp modSp add mod addCm modCm">
        <pc:chgData name="Luciano Gambato" userId="77255ea1-c76f-48ea-a260-39fefbf0782a" providerId="ADAL" clId="{483A9DA0-329C-433E-8E2F-5872A0CD65E7}" dt="2023-06-08T19:03:48.992" v="7736"/>
        <pc:sldMkLst>
          <pc:docMk/>
          <pc:sldMk cId="2718186809" sldId="282"/>
        </pc:sldMkLst>
        <pc:spChg chg="del">
          <ac:chgData name="Luciano Gambato" userId="77255ea1-c76f-48ea-a260-39fefbf0782a" providerId="ADAL" clId="{483A9DA0-329C-433E-8E2F-5872A0CD65E7}" dt="2023-06-06T00:09:39.849" v="3927" actId="478"/>
          <ac:spMkLst>
            <pc:docMk/>
            <pc:sldMk cId="2718186809" sldId="282"/>
            <ac:spMk id="3" creationId="{4A272F18-0118-2FF9-9046-9E9A18CCA25C}"/>
          </ac:spMkLst>
        </pc:spChg>
        <pc:spChg chg="mod">
          <ac:chgData name="Luciano Gambato" userId="77255ea1-c76f-48ea-a260-39fefbf0782a" providerId="ADAL" clId="{483A9DA0-329C-433E-8E2F-5872A0CD65E7}" dt="2023-06-08T19:03:45.183" v="7735" actId="20577"/>
          <ac:spMkLst>
            <pc:docMk/>
            <pc:sldMk cId="2718186809" sldId="282"/>
            <ac:spMk id="88" creationId="{00000000-0000-0000-0000-000000000000}"/>
          </ac:spMkLst>
        </pc:spChg>
        <pc:picChg chg="del">
          <ac:chgData name="Luciano Gambato" userId="77255ea1-c76f-48ea-a260-39fefbf0782a" providerId="ADAL" clId="{483A9DA0-329C-433E-8E2F-5872A0CD65E7}" dt="2023-06-06T00:09:35.674" v="3925" actId="478"/>
          <ac:picMkLst>
            <pc:docMk/>
            <pc:sldMk cId="2718186809" sldId="282"/>
            <ac:picMk id="2" creationId="{79E685A0-7E90-DAB9-F21B-2FD567C66D7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Luciano Gambato" userId="77255ea1-c76f-48ea-a260-39fefbf0782a" providerId="ADAL" clId="{483A9DA0-329C-433E-8E2F-5872A0CD65E7}" dt="2023-06-08T19:03:48.992" v="7736"/>
              <pc2:cmMkLst xmlns:pc2="http://schemas.microsoft.com/office/powerpoint/2019/9/main/command">
                <pc:docMk/>
                <pc:sldMk cId="2718186809" sldId="282"/>
                <pc2:cmMk id="{36174013-EF26-42F7-8E6F-48A2AE70AE64}"/>
              </pc2:cmMkLst>
            </pc226:cmChg>
          </p:ext>
        </pc:extLst>
      </pc:sldChg>
      <pc:sldChg chg="add del">
        <pc:chgData name="Luciano Gambato" userId="77255ea1-c76f-48ea-a260-39fefbf0782a" providerId="ADAL" clId="{483A9DA0-329C-433E-8E2F-5872A0CD65E7}" dt="2023-06-06T00:08:00.122" v="3867" actId="47"/>
        <pc:sldMkLst>
          <pc:docMk/>
          <pc:sldMk cId="4241318999" sldId="282"/>
        </pc:sldMkLst>
      </pc:sldChg>
      <pc:sldChg chg="mod modShow">
        <pc:chgData name="Luciano Gambato" userId="77255ea1-c76f-48ea-a260-39fefbf0782a" providerId="ADAL" clId="{483A9DA0-329C-433E-8E2F-5872A0CD65E7}" dt="2023-06-06T19:04:54.645" v="6504" actId="729"/>
        <pc:sldMkLst>
          <pc:docMk/>
          <pc:sldMk cId="483389957" sldId="283"/>
        </pc:sldMkLst>
      </pc:sldChg>
      <pc:sldChg chg="addSp delSp modSp add mod">
        <pc:chgData name="Luciano Gambato" userId="77255ea1-c76f-48ea-a260-39fefbf0782a" providerId="ADAL" clId="{483A9DA0-329C-433E-8E2F-5872A0CD65E7}" dt="2023-06-08T17:55:20.363" v="7649" actId="1076"/>
        <pc:sldMkLst>
          <pc:docMk/>
          <pc:sldMk cId="2399369683" sldId="284"/>
        </pc:sldMkLst>
        <pc:spChg chg="mod">
          <ac:chgData name="Luciano Gambato" userId="77255ea1-c76f-48ea-a260-39fefbf0782a" providerId="ADAL" clId="{483A9DA0-329C-433E-8E2F-5872A0CD65E7}" dt="2023-06-07T01:07:58.174" v="7356" actId="6549"/>
          <ac:spMkLst>
            <pc:docMk/>
            <pc:sldMk cId="2399369683" sldId="284"/>
            <ac:spMk id="88" creationId="{00000000-0000-0000-0000-000000000000}"/>
          </ac:spMkLst>
        </pc:spChg>
        <pc:picChg chg="add del mod">
          <ac:chgData name="Luciano Gambato" userId="77255ea1-c76f-48ea-a260-39fefbf0782a" providerId="ADAL" clId="{483A9DA0-329C-433E-8E2F-5872A0CD65E7}" dt="2023-06-08T17:55:09.371" v="7644" actId="478"/>
          <ac:picMkLst>
            <pc:docMk/>
            <pc:sldMk cId="2399369683" sldId="284"/>
            <ac:picMk id="3" creationId="{436942D9-4411-C2EF-984A-8E4FAE7CFEB4}"/>
          </ac:picMkLst>
        </pc:picChg>
        <pc:picChg chg="add mod">
          <ac:chgData name="Luciano Gambato" userId="77255ea1-c76f-48ea-a260-39fefbf0782a" providerId="ADAL" clId="{483A9DA0-329C-433E-8E2F-5872A0CD65E7}" dt="2023-06-08T17:55:20.363" v="7649" actId="1076"/>
          <ac:picMkLst>
            <pc:docMk/>
            <pc:sldMk cId="2399369683" sldId="284"/>
            <ac:picMk id="4" creationId="{C8F6A058-CA84-077C-2D72-35D35105C3E6}"/>
          </ac:picMkLst>
        </pc:picChg>
      </pc:sldChg>
      <pc:sldChg chg="addSp delSp modSp add del mod">
        <pc:chgData name="Luciano Gambato" userId="77255ea1-c76f-48ea-a260-39fefbf0782a" providerId="ADAL" clId="{483A9DA0-329C-433E-8E2F-5872A0CD65E7}" dt="2023-06-06T01:59:35.067" v="5874" actId="47"/>
        <pc:sldMkLst>
          <pc:docMk/>
          <pc:sldMk cId="1174877331" sldId="285"/>
        </pc:sldMkLst>
        <pc:spChg chg="add del mod">
          <ac:chgData name="Luciano Gambato" userId="77255ea1-c76f-48ea-a260-39fefbf0782a" providerId="ADAL" clId="{483A9DA0-329C-433E-8E2F-5872A0CD65E7}" dt="2023-06-06T01:48:30.626" v="5857" actId="478"/>
          <ac:spMkLst>
            <pc:docMk/>
            <pc:sldMk cId="1174877331" sldId="285"/>
            <ac:spMk id="4" creationId="{BCA547B6-2DBF-6CAA-7157-888DD51BCC9A}"/>
          </ac:spMkLst>
        </pc:spChg>
        <pc:spChg chg="add del mod">
          <ac:chgData name="Luciano Gambato" userId="77255ea1-c76f-48ea-a260-39fefbf0782a" providerId="ADAL" clId="{483A9DA0-329C-433E-8E2F-5872A0CD65E7}" dt="2023-06-06T01:48:30.626" v="5857" actId="478"/>
          <ac:spMkLst>
            <pc:docMk/>
            <pc:sldMk cId="1174877331" sldId="285"/>
            <ac:spMk id="88" creationId="{00000000-0000-0000-0000-000000000000}"/>
          </ac:spMkLst>
        </pc:spChg>
        <pc:picChg chg="add mod">
          <ac:chgData name="Luciano Gambato" userId="77255ea1-c76f-48ea-a260-39fefbf0782a" providerId="ADAL" clId="{483A9DA0-329C-433E-8E2F-5872A0CD65E7}" dt="2023-06-06T01:48:26.969" v="5855" actId="1076"/>
          <ac:picMkLst>
            <pc:docMk/>
            <pc:sldMk cId="1174877331" sldId="285"/>
            <ac:picMk id="2" creationId="{C698C7A2-B733-C417-9E70-4C2935ED4CBF}"/>
          </ac:picMkLst>
        </pc:picChg>
      </pc:sldChg>
      <pc:sldChg chg="addSp modSp add mod">
        <pc:chgData name="Luciano Gambato" userId="77255ea1-c76f-48ea-a260-39fefbf0782a" providerId="ADAL" clId="{483A9DA0-329C-433E-8E2F-5872A0CD65E7}" dt="2023-06-08T18:39:41.690" v="7683" actId="1076"/>
        <pc:sldMkLst>
          <pc:docMk/>
          <pc:sldMk cId="3867847259" sldId="286"/>
        </pc:sldMkLst>
        <pc:spChg chg="mod">
          <ac:chgData name="Luciano Gambato" userId="77255ea1-c76f-48ea-a260-39fefbf0782a" providerId="ADAL" clId="{483A9DA0-329C-433E-8E2F-5872A0CD65E7}" dt="2023-06-07T01:17:50.150" v="7495"/>
          <ac:spMkLst>
            <pc:docMk/>
            <pc:sldMk cId="3867847259" sldId="286"/>
            <ac:spMk id="88" creationId="{00000000-0000-0000-0000-000000000000}"/>
          </ac:spMkLst>
        </pc:spChg>
        <pc:picChg chg="add mod">
          <ac:chgData name="Luciano Gambato" userId="77255ea1-c76f-48ea-a260-39fefbf0782a" providerId="ADAL" clId="{483A9DA0-329C-433E-8E2F-5872A0CD65E7}" dt="2023-06-08T18:39:41.690" v="7683" actId="1076"/>
          <ac:picMkLst>
            <pc:docMk/>
            <pc:sldMk cId="3867847259" sldId="286"/>
            <ac:picMk id="3" creationId="{653A57D4-9E1B-D7DE-FCC5-C13E4516E38F}"/>
          </ac:picMkLst>
        </pc:picChg>
        <pc:picChg chg="add mod">
          <ac:chgData name="Luciano Gambato" userId="77255ea1-c76f-48ea-a260-39fefbf0782a" providerId="ADAL" clId="{483A9DA0-329C-433E-8E2F-5872A0CD65E7}" dt="2023-06-08T18:39:36.769" v="7680" actId="1076"/>
          <ac:picMkLst>
            <pc:docMk/>
            <pc:sldMk cId="3867847259" sldId="286"/>
            <ac:picMk id="5" creationId="{58C7AA7D-4A86-B551-AE9D-3C0C78636F92}"/>
          </ac:picMkLst>
        </pc:picChg>
        <pc:picChg chg="add mod">
          <ac:chgData name="Luciano Gambato" userId="77255ea1-c76f-48ea-a260-39fefbf0782a" providerId="ADAL" clId="{483A9DA0-329C-433E-8E2F-5872A0CD65E7}" dt="2023-06-08T18:39:38.328" v="7681" actId="1076"/>
          <ac:picMkLst>
            <pc:docMk/>
            <pc:sldMk cId="3867847259" sldId="286"/>
            <ac:picMk id="7" creationId="{50BC98EC-89B0-00A2-6060-3F416B37AE4C}"/>
          </ac:picMkLst>
        </pc:picChg>
      </pc:sldChg>
      <pc:sldChg chg="addSp delSp modSp add mod ord">
        <pc:chgData name="Luciano Gambato" userId="77255ea1-c76f-48ea-a260-39fefbf0782a" providerId="ADAL" clId="{483A9DA0-329C-433E-8E2F-5872A0CD65E7}" dt="2023-06-09T00:53:56.634" v="7875" actId="6549"/>
        <pc:sldMkLst>
          <pc:docMk/>
          <pc:sldMk cId="148397452" sldId="287"/>
        </pc:sldMkLst>
        <pc:spChg chg="mod">
          <ac:chgData name="Luciano Gambato" userId="77255ea1-c76f-48ea-a260-39fefbf0782a" providerId="ADAL" clId="{483A9DA0-329C-433E-8E2F-5872A0CD65E7}" dt="2023-06-09T00:53:56.634" v="7875" actId="6549"/>
          <ac:spMkLst>
            <pc:docMk/>
            <pc:sldMk cId="148397452" sldId="287"/>
            <ac:spMk id="88" creationId="{00000000-0000-0000-0000-000000000000}"/>
          </ac:spMkLst>
        </pc:spChg>
        <pc:picChg chg="add del mod">
          <ac:chgData name="Luciano Gambato" userId="77255ea1-c76f-48ea-a260-39fefbf0782a" providerId="ADAL" clId="{483A9DA0-329C-433E-8E2F-5872A0CD65E7}" dt="2023-06-07T01:26:12.287" v="7509" actId="478"/>
          <ac:picMkLst>
            <pc:docMk/>
            <pc:sldMk cId="148397452" sldId="287"/>
            <ac:picMk id="3" creationId="{ECCD2BB1-CFCB-5FE8-C1E4-90E7107A78A2}"/>
          </ac:picMkLst>
        </pc:picChg>
        <pc:picChg chg="add mod">
          <ac:chgData name="Luciano Gambato" userId="77255ea1-c76f-48ea-a260-39fefbf0782a" providerId="ADAL" clId="{483A9DA0-329C-433E-8E2F-5872A0CD65E7}" dt="2023-06-07T01:28:09.421" v="7531" actId="1076"/>
          <ac:picMkLst>
            <pc:docMk/>
            <pc:sldMk cId="148397452" sldId="287"/>
            <ac:picMk id="5" creationId="{C675BEA0-C0A6-17BB-BD9E-F00A838BD284}"/>
          </ac:picMkLst>
        </pc:picChg>
      </pc:sldChg>
      <pc:sldChg chg="addSp delSp modSp add mod">
        <pc:chgData name="Luciano Gambato" userId="77255ea1-c76f-48ea-a260-39fefbf0782a" providerId="ADAL" clId="{483A9DA0-329C-433E-8E2F-5872A0CD65E7}" dt="2023-06-06T01:20:27.868" v="5572" actId="1076"/>
        <pc:sldMkLst>
          <pc:docMk/>
          <pc:sldMk cId="1804802709" sldId="288"/>
        </pc:sldMkLst>
        <pc:spChg chg="add del mod">
          <ac:chgData name="Luciano Gambato" userId="77255ea1-c76f-48ea-a260-39fefbf0782a" providerId="ADAL" clId="{483A9DA0-329C-433E-8E2F-5872A0CD65E7}" dt="2023-06-06T01:20:26.245" v="5571" actId="478"/>
          <ac:spMkLst>
            <pc:docMk/>
            <pc:sldMk cId="1804802709" sldId="288"/>
            <ac:spMk id="4" creationId="{0F5DC022-3483-A734-E583-C694D82561AE}"/>
          </ac:spMkLst>
        </pc:spChg>
        <pc:spChg chg="del">
          <ac:chgData name="Luciano Gambato" userId="77255ea1-c76f-48ea-a260-39fefbf0782a" providerId="ADAL" clId="{483A9DA0-329C-433E-8E2F-5872A0CD65E7}" dt="2023-06-06T01:20:24.495" v="5570" actId="478"/>
          <ac:spMkLst>
            <pc:docMk/>
            <pc:sldMk cId="1804802709" sldId="288"/>
            <ac:spMk id="88" creationId="{00000000-0000-0000-0000-000000000000}"/>
          </ac:spMkLst>
        </pc:spChg>
        <pc:picChg chg="add mod">
          <ac:chgData name="Luciano Gambato" userId="77255ea1-c76f-48ea-a260-39fefbf0782a" providerId="ADAL" clId="{483A9DA0-329C-433E-8E2F-5872A0CD65E7}" dt="2023-06-06T01:20:27.868" v="5572" actId="1076"/>
          <ac:picMkLst>
            <pc:docMk/>
            <pc:sldMk cId="1804802709" sldId="288"/>
            <ac:picMk id="2" creationId="{78CDBC31-D268-EF3C-64F2-A803D22A2575}"/>
          </ac:picMkLst>
        </pc:picChg>
      </pc:sldChg>
      <pc:sldChg chg="modSp mod ord">
        <pc:chgData name="Luciano Gambato" userId="77255ea1-c76f-48ea-a260-39fefbf0782a" providerId="ADAL" clId="{483A9DA0-329C-433E-8E2F-5872A0CD65E7}" dt="2023-06-08T18:30:56.298" v="7670"/>
        <pc:sldMkLst>
          <pc:docMk/>
          <pc:sldMk cId="1093267154" sldId="289"/>
        </pc:sldMkLst>
        <pc:spChg chg="mod">
          <ac:chgData name="Luciano Gambato" userId="77255ea1-c76f-48ea-a260-39fefbf0782a" providerId="ADAL" clId="{483A9DA0-329C-433E-8E2F-5872A0CD65E7}" dt="2023-06-07T01:40:59.489" v="7577" actId="1076"/>
          <ac:spMkLst>
            <pc:docMk/>
            <pc:sldMk cId="1093267154" sldId="289"/>
            <ac:spMk id="13" creationId="{C69A6DCF-D092-394C-DEF8-BB3ACE3AC2C9}"/>
          </ac:spMkLst>
        </pc:spChg>
        <pc:spChg chg="mod">
          <ac:chgData name="Luciano Gambato" userId="77255ea1-c76f-48ea-a260-39fefbf0782a" providerId="ADAL" clId="{483A9DA0-329C-433E-8E2F-5872A0CD65E7}" dt="2023-06-07T01:42:12.689" v="7601" actId="20577"/>
          <ac:spMkLst>
            <pc:docMk/>
            <pc:sldMk cId="1093267154" sldId="289"/>
            <ac:spMk id="14" creationId="{79F59DA3-184E-074D-2E28-FE0C252C54DD}"/>
          </ac:spMkLst>
        </pc:spChg>
        <pc:picChg chg="ord">
          <ac:chgData name="Luciano Gambato" userId="77255ea1-c76f-48ea-a260-39fefbf0782a" providerId="ADAL" clId="{483A9DA0-329C-433E-8E2F-5872A0CD65E7}" dt="2023-06-06T20:03:03.284" v="6676" actId="167"/>
          <ac:picMkLst>
            <pc:docMk/>
            <pc:sldMk cId="1093267154" sldId="289"/>
            <ac:picMk id="7" creationId="{EC422440-A3BB-D65D-AC5C-EBE2B32EA443}"/>
          </ac:picMkLst>
        </pc:picChg>
      </pc:sldChg>
      <pc:sldChg chg="addSp delSp modSp add del mod">
        <pc:chgData name="Luciano Gambato" userId="77255ea1-c76f-48ea-a260-39fefbf0782a" providerId="ADAL" clId="{483A9DA0-329C-433E-8E2F-5872A0CD65E7}" dt="2023-06-07T01:09:27.807" v="7367" actId="47"/>
        <pc:sldMkLst>
          <pc:docMk/>
          <pc:sldMk cId="4212735684" sldId="290"/>
        </pc:sldMkLst>
        <pc:spChg chg="mod">
          <ac:chgData name="Luciano Gambato" userId="77255ea1-c76f-48ea-a260-39fefbf0782a" providerId="ADAL" clId="{483A9DA0-329C-433E-8E2F-5872A0CD65E7}" dt="2023-06-06T02:02:49.470" v="6071" actId="20577"/>
          <ac:spMkLst>
            <pc:docMk/>
            <pc:sldMk cId="4212735684" sldId="290"/>
            <ac:spMk id="88" creationId="{00000000-0000-0000-0000-000000000000}"/>
          </ac:spMkLst>
        </pc:spChg>
        <pc:picChg chg="add del mod">
          <ac:chgData name="Luciano Gambato" userId="77255ea1-c76f-48ea-a260-39fefbf0782a" providerId="ADAL" clId="{483A9DA0-329C-433E-8E2F-5872A0CD65E7}" dt="2023-06-06T01:46:26.318" v="5849" actId="21"/>
          <ac:picMkLst>
            <pc:docMk/>
            <pc:sldMk cId="4212735684" sldId="290"/>
            <ac:picMk id="3" creationId="{F018AFE2-E7B0-B4B4-BB78-3AA8199740C4}"/>
          </ac:picMkLst>
        </pc:picChg>
        <pc:picChg chg="add mod">
          <ac:chgData name="Luciano Gambato" userId="77255ea1-c76f-48ea-a260-39fefbf0782a" providerId="ADAL" clId="{483A9DA0-329C-433E-8E2F-5872A0CD65E7}" dt="2023-06-06T01:59:15.901" v="5870" actId="1076"/>
          <ac:picMkLst>
            <pc:docMk/>
            <pc:sldMk cId="4212735684" sldId="290"/>
            <ac:picMk id="5" creationId="{8F076271-1427-A59D-D745-06AD5D5AEDA8}"/>
          </ac:picMkLst>
        </pc:picChg>
      </pc:sldChg>
      <pc:sldChg chg="addSp delSp modSp add mod">
        <pc:chgData name="Luciano Gambato" userId="77255ea1-c76f-48ea-a260-39fefbf0782a" providerId="ADAL" clId="{483A9DA0-329C-433E-8E2F-5872A0CD65E7}" dt="2023-06-07T01:10:39.790" v="7377" actId="1076"/>
        <pc:sldMkLst>
          <pc:docMk/>
          <pc:sldMk cId="4120666078" sldId="291"/>
        </pc:sldMkLst>
        <pc:picChg chg="add del mod">
          <ac:chgData name="Luciano Gambato" userId="77255ea1-c76f-48ea-a260-39fefbf0782a" providerId="ADAL" clId="{483A9DA0-329C-433E-8E2F-5872A0CD65E7}" dt="2023-06-07T01:10:25.824" v="7369" actId="478"/>
          <ac:picMkLst>
            <pc:docMk/>
            <pc:sldMk cId="4120666078" sldId="291"/>
            <ac:picMk id="2" creationId="{F37973F3-5661-D0FD-E7A0-7D69FAD2BDEE}"/>
          </ac:picMkLst>
        </pc:picChg>
        <pc:picChg chg="add mod">
          <ac:chgData name="Luciano Gambato" userId="77255ea1-c76f-48ea-a260-39fefbf0782a" providerId="ADAL" clId="{483A9DA0-329C-433E-8E2F-5872A0CD65E7}" dt="2023-06-07T01:10:39.790" v="7377" actId="1076"/>
          <ac:picMkLst>
            <pc:docMk/>
            <pc:sldMk cId="4120666078" sldId="291"/>
            <ac:picMk id="4" creationId="{2AEA657D-F938-0E34-9973-4B360A62B529}"/>
          </ac:picMkLst>
        </pc:picChg>
        <pc:picChg chg="del">
          <ac:chgData name="Luciano Gambato" userId="77255ea1-c76f-48ea-a260-39fefbf0782a" providerId="ADAL" clId="{483A9DA0-329C-433E-8E2F-5872A0CD65E7}" dt="2023-06-06T20:42:24.646" v="6720" actId="478"/>
          <ac:picMkLst>
            <pc:docMk/>
            <pc:sldMk cId="4120666078" sldId="291"/>
            <ac:picMk id="5" creationId="{8F076271-1427-A59D-D745-06AD5D5AEDA8}"/>
          </ac:picMkLst>
        </pc:picChg>
      </pc:sldChg>
      <pc:sldChg chg="addSp modSp add mod modAnim">
        <pc:chgData name="Luciano Gambato" userId="77255ea1-c76f-48ea-a260-39fefbf0782a" providerId="ADAL" clId="{483A9DA0-329C-433E-8E2F-5872A0CD65E7}" dt="2023-06-08T19:01:44.007" v="7732" actId="1076"/>
        <pc:sldMkLst>
          <pc:docMk/>
          <pc:sldMk cId="2284953440" sldId="292"/>
        </pc:sldMkLst>
        <pc:spChg chg="add mod">
          <ac:chgData name="Luciano Gambato" userId="77255ea1-c76f-48ea-a260-39fefbf0782a" providerId="ADAL" clId="{483A9DA0-329C-433E-8E2F-5872A0CD65E7}" dt="2023-06-08T19:01:37.208" v="7730" actId="1076"/>
          <ac:spMkLst>
            <pc:docMk/>
            <pc:sldMk cId="2284953440" sldId="292"/>
            <ac:spMk id="2" creationId="{8FFFAE85-B6EA-9266-E4F0-FCAFFF100B70}"/>
          </ac:spMkLst>
        </pc:spChg>
        <pc:spChg chg="mod">
          <ac:chgData name="Luciano Gambato" userId="77255ea1-c76f-48ea-a260-39fefbf0782a" providerId="ADAL" clId="{483A9DA0-329C-433E-8E2F-5872A0CD65E7}" dt="2023-06-08T19:00:28.542" v="7710" actId="20577"/>
          <ac:spMkLst>
            <pc:docMk/>
            <pc:sldMk cId="2284953440" sldId="292"/>
            <ac:spMk id="88" creationId="{00000000-0000-0000-0000-000000000000}"/>
          </ac:spMkLst>
        </pc:spChg>
        <pc:picChg chg="add mod">
          <ac:chgData name="Luciano Gambato" userId="77255ea1-c76f-48ea-a260-39fefbf0782a" providerId="ADAL" clId="{483A9DA0-329C-433E-8E2F-5872A0CD65E7}" dt="2023-06-08T19:01:44.007" v="7732" actId="1076"/>
          <ac:picMkLst>
            <pc:docMk/>
            <pc:sldMk cId="2284953440" sldId="292"/>
            <ac:picMk id="1026" creationId="{6023EDD7-BEA4-F341-F620-0011D7C985D2}"/>
          </ac:picMkLst>
        </pc:picChg>
      </pc:sldChg>
      <pc:sldChg chg="delSp modSp new del mod">
        <pc:chgData name="Luciano Gambato" userId="77255ea1-c76f-48ea-a260-39fefbf0782a" providerId="ADAL" clId="{483A9DA0-329C-433E-8E2F-5872A0CD65E7}" dt="2023-06-06T20:42:36.499" v="6724" actId="47"/>
        <pc:sldMkLst>
          <pc:docMk/>
          <pc:sldMk cId="1711858028" sldId="293"/>
        </pc:sldMkLst>
        <pc:spChg chg="del">
          <ac:chgData name="Luciano Gambato" userId="77255ea1-c76f-48ea-a260-39fefbf0782a" providerId="ADAL" clId="{483A9DA0-329C-433E-8E2F-5872A0CD65E7}" dt="2023-06-06T13:56:47.202" v="6230" actId="478"/>
          <ac:spMkLst>
            <pc:docMk/>
            <pc:sldMk cId="1711858028" sldId="293"/>
            <ac:spMk id="2" creationId="{B074A2CE-3E27-C1FE-C335-94628EB9D1B3}"/>
          </ac:spMkLst>
        </pc:spChg>
        <pc:spChg chg="mod">
          <ac:chgData name="Luciano Gambato" userId="77255ea1-c76f-48ea-a260-39fefbf0782a" providerId="ADAL" clId="{483A9DA0-329C-433E-8E2F-5872A0CD65E7}" dt="2023-06-06T13:57:20.697" v="6371" actId="5793"/>
          <ac:spMkLst>
            <pc:docMk/>
            <pc:sldMk cId="1711858028" sldId="293"/>
            <ac:spMk id="3" creationId="{4542337D-9910-881D-005D-34211EA38CE3}"/>
          </ac:spMkLst>
        </pc:spChg>
      </pc:sldChg>
      <pc:sldChg chg="delSp modSp add del mod">
        <pc:chgData name="Luciano Gambato" userId="77255ea1-c76f-48ea-a260-39fefbf0782a" providerId="ADAL" clId="{483A9DA0-329C-433E-8E2F-5872A0CD65E7}" dt="2023-06-07T01:32:26.755" v="7545" actId="47"/>
        <pc:sldMkLst>
          <pc:docMk/>
          <pc:sldMk cId="3608401711" sldId="294"/>
        </pc:sldMkLst>
        <pc:spChg chg="mod">
          <ac:chgData name="Luciano Gambato" userId="77255ea1-c76f-48ea-a260-39fefbf0782a" providerId="ADAL" clId="{483A9DA0-329C-433E-8E2F-5872A0CD65E7}" dt="2023-06-06T16:37:20.385" v="6492" actId="108"/>
          <ac:spMkLst>
            <pc:docMk/>
            <pc:sldMk cId="3608401711" sldId="294"/>
            <ac:spMk id="88" creationId="{00000000-0000-0000-0000-000000000000}"/>
          </ac:spMkLst>
        </pc:spChg>
        <pc:picChg chg="del">
          <ac:chgData name="Luciano Gambato" userId="77255ea1-c76f-48ea-a260-39fefbf0782a" providerId="ADAL" clId="{483A9DA0-329C-433E-8E2F-5872A0CD65E7}" dt="2023-06-06T16:26:09.787" v="6377" actId="478"/>
          <ac:picMkLst>
            <pc:docMk/>
            <pc:sldMk cId="3608401711" sldId="294"/>
            <ac:picMk id="3" creationId="{0FC006C9-6EC9-8431-E738-F01E93F03736}"/>
          </ac:picMkLst>
        </pc:picChg>
      </pc:sldChg>
      <pc:sldChg chg="addSp delSp modSp add mod ord">
        <pc:chgData name="Luciano Gambato" userId="77255ea1-c76f-48ea-a260-39fefbf0782a" providerId="ADAL" clId="{483A9DA0-329C-433E-8E2F-5872A0CD65E7}" dt="2023-06-08T23:33:33.832" v="7750"/>
        <pc:sldMkLst>
          <pc:docMk/>
          <pc:sldMk cId="712415429" sldId="295"/>
        </pc:sldMkLst>
        <pc:spChg chg="mod">
          <ac:chgData name="Luciano Gambato" userId="77255ea1-c76f-48ea-a260-39fefbf0782a" providerId="ADAL" clId="{483A9DA0-329C-433E-8E2F-5872A0CD65E7}" dt="2023-06-06T20:06:41.504" v="6681" actId="20577"/>
          <ac:spMkLst>
            <pc:docMk/>
            <pc:sldMk cId="712415429" sldId="295"/>
            <ac:spMk id="88" creationId="{00000000-0000-0000-0000-000000000000}"/>
          </ac:spMkLst>
        </pc:spChg>
        <pc:picChg chg="add del">
          <ac:chgData name="Luciano Gambato" userId="77255ea1-c76f-48ea-a260-39fefbf0782a" providerId="ADAL" clId="{483A9DA0-329C-433E-8E2F-5872A0CD65E7}" dt="2023-06-06T19:05:54.553" v="6509" actId="478"/>
          <ac:picMkLst>
            <pc:docMk/>
            <pc:sldMk cId="712415429" sldId="295"/>
            <ac:picMk id="3" creationId="{D1CA3B3C-ACF6-39CF-DF04-DE9677471F55}"/>
          </ac:picMkLst>
        </pc:picChg>
        <pc:picChg chg="add del mod">
          <ac:chgData name="Luciano Gambato" userId="77255ea1-c76f-48ea-a260-39fefbf0782a" providerId="ADAL" clId="{483A9DA0-329C-433E-8E2F-5872A0CD65E7}" dt="2023-06-06T19:26:08.746" v="6607" actId="478"/>
          <ac:picMkLst>
            <pc:docMk/>
            <pc:sldMk cId="712415429" sldId="295"/>
            <ac:picMk id="5" creationId="{E14C4E18-62D3-9CC4-C4C2-B8203241DE6C}"/>
          </ac:picMkLst>
        </pc:picChg>
        <pc:picChg chg="add del mod">
          <ac:chgData name="Luciano Gambato" userId="77255ea1-c76f-48ea-a260-39fefbf0782a" providerId="ADAL" clId="{483A9DA0-329C-433E-8E2F-5872A0CD65E7}" dt="2023-06-06T19:26:17.656" v="6610" actId="478"/>
          <ac:picMkLst>
            <pc:docMk/>
            <pc:sldMk cId="712415429" sldId="295"/>
            <ac:picMk id="7" creationId="{585FB061-652D-92A7-95AA-B0DD8714F304}"/>
          </ac:picMkLst>
        </pc:picChg>
        <pc:picChg chg="add mod">
          <ac:chgData name="Luciano Gambato" userId="77255ea1-c76f-48ea-a260-39fefbf0782a" providerId="ADAL" clId="{483A9DA0-329C-433E-8E2F-5872A0CD65E7}" dt="2023-06-07T00:47:45.861" v="7355" actId="1076"/>
          <ac:picMkLst>
            <pc:docMk/>
            <pc:sldMk cId="712415429" sldId="295"/>
            <ac:picMk id="9" creationId="{C9095A30-797F-CB5C-BBB5-6A548B59709C}"/>
          </ac:picMkLst>
        </pc:picChg>
      </pc:sldChg>
      <pc:sldChg chg="modSp mod ord">
        <pc:chgData name="Luciano Gambato" userId="77255ea1-c76f-48ea-a260-39fefbf0782a" providerId="ADAL" clId="{483A9DA0-329C-433E-8E2F-5872A0CD65E7}" dt="2023-06-08T18:30:56.298" v="7670"/>
        <pc:sldMkLst>
          <pc:docMk/>
          <pc:sldMk cId="132666534" sldId="296"/>
        </pc:sldMkLst>
        <pc:spChg chg="mod">
          <ac:chgData name="Luciano Gambato" userId="77255ea1-c76f-48ea-a260-39fefbf0782a" providerId="ADAL" clId="{483A9DA0-329C-433E-8E2F-5872A0CD65E7}" dt="2023-06-07T01:42:06.534" v="7592" actId="20577"/>
          <ac:spMkLst>
            <pc:docMk/>
            <pc:sldMk cId="132666534" sldId="296"/>
            <ac:spMk id="4" creationId="{1E5AE957-86B2-DC65-B747-D106B14BE575}"/>
          </ac:spMkLst>
        </pc:spChg>
      </pc:sldChg>
      <pc:sldChg chg="add del">
        <pc:chgData name="Luciano Gambato" userId="77255ea1-c76f-48ea-a260-39fefbf0782a" providerId="ADAL" clId="{483A9DA0-329C-433E-8E2F-5872A0CD65E7}" dt="2023-06-06T19:05:00.244" v="6507"/>
        <pc:sldMkLst>
          <pc:docMk/>
          <pc:sldMk cId="3023963137" sldId="296"/>
        </pc:sldMkLst>
      </pc:sldChg>
      <pc:sldChg chg="delSp modSp add del mod">
        <pc:chgData name="Luciano Gambato" userId="77255ea1-c76f-48ea-a260-39fefbf0782a" providerId="ADAL" clId="{483A9DA0-329C-433E-8E2F-5872A0CD65E7}" dt="2023-06-06T20:14:50.703" v="6703" actId="47"/>
        <pc:sldMkLst>
          <pc:docMk/>
          <pc:sldMk cId="2502547567" sldId="297"/>
        </pc:sldMkLst>
        <pc:spChg chg="mod">
          <ac:chgData name="Luciano Gambato" userId="77255ea1-c76f-48ea-a260-39fefbf0782a" providerId="ADAL" clId="{483A9DA0-329C-433E-8E2F-5872A0CD65E7}" dt="2023-06-06T20:11:41.756" v="6701" actId="20577"/>
          <ac:spMkLst>
            <pc:docMk/>
            <pc:sldMk cId="2502547567" sldId="297"/>
            <ac:spMk id="88" creationId="{00000000-0000-0000-0000-000000000000}"/>
          </ac:spMkLst>
        </pc:spChg>
        <pc:picChg chg="del">
          <ac:chgData name="Luciano Gambato" userId="77255ea1-c76f-48ea-a260-39fefbf0782a" providerId="ADAL" clId="{483A9DA0-329C-433E-8E2F-5872A0CD65E7}" dt="2023-06-06T20:11:45.466" v="6702" actId="478"/>
          <ac:picMkLst>
            <pc:docMk/>
            <pc:sldMk cId="2502547567" sldId="297"/>
            <ac:picMk id="5" creationId="{65A56808-5C18-2D47-051C-557C5504A84C}"/>
          </ac:picMkLst>
        </pc:picChg>
      </pc:sldChg>
      <pc:sldChg chg="addSp delSp modSp mod ord modNotesTx">
        <pc:chgData name="Luciano Gambato" userId="77255ea1-c76f-48ea-a260-39fefbf0782a" providerId="ADAL" clId="{483A9DA0-329C-433E-8E2F-5872A0CD65E7}" dt="2023-06-08T23:28:43.913" v="7744" actId="1076"/>
        <pc:sldMkLst>
          <pc:docMk/>
          <pc:sldMk cId="3178418100" sldId="298"/>
        </pc:sldMkLst>
        <pc:spChg chg="mod">
          <ac:chgData name="Luciano Gambato" userId="77255ea1-c76f-48ea-a260-39fefbf0782a" providerId="ADAL" clId="{483A9DA0-329C-433E-8E2F-5872A0CD65E7}" dt="2023-06-08T17:56:20.401" v="7657" actId="20577"/>
          <ac:spMkLst>
            <pc:docMk/>
            <pc:sldMk cId="3178418100" sldId="298"/>
            <ac:spMk id="88" creationId="{00000000-0000-0000-0000-000000000000}"/>
          </ac:spMkLst>
        </pc:spChg>
        <pc:picChg chg="add mod">
          <ac:chgData name="Luciano Gambato" userId="77255ea1-c76f-48ea-a260-39fefbf0782a" providerId="ADAL" clId="{483A9DA0-329C-433E-8E2F-5872A0CD65E7}" dt="2023-06-08T23:28:43.913" v="7744" actId="1076"/>
          <ac:picMkLst>
            <pc:docMk/>
            <pc:sldMk cId="3178418100" sldId="298"/>
            <ac:picMk id="3" creationId="{C2F55AC6-19DA-7D53-1516-DA7E8DAB09D0}"/>
          </ac:picMkLst>
        </pc:picChg>
        <pc:picChg chg="add del mod">
          <ac:chgData name="Luciano Gambato" userId="77255ea1-c76f-48ea-a260-39fefbf0782a" providerId="ADAL" clId="{483A9DA0-329C-433E-8E2F-5872A0CD65E7}" dt="2023-06-06T23:25:42.700" v="6725" actId="478"/>
          <ac:picMkLst>
            <pc:docMk/>
            <pc:sldMk cId="3178418100" sldId="298"/>
            <ac:picMk id="3" creationId="{E12ECA56-E80E-4281-7F3E-72A53B867B25}"/>
          </ac:picMkLst>
        </pc:picChg>
        <pc:picChg chg="add del mod">
          <ac:chgData name="Luciano Gambato" userId="77255ea1-c76f-48ea-a260-39fefbf0782a" providerId="ADAL" clId="{483A9DA0-329C-433E-8E2F-5872A0CD65E7}" dt="2023-06-08T17:56:13.924" v="7650" actId="478"/>
          <ac:picMkLst>
            <pc:docMk/>
            <pc:sldMk cId="3178418100" sldId="298"/>
            <ac:picMk id="5" creationId="{C16D5012-A866-25F2-F4B1-1D7D8D9457F5}"/>
          </ac:picMkLst>
        </pc:picChg>
      </pc:sldChg>
      <pc:sldChg chg="addSp delSp modSp add mod modAnim">
        <pc:chgData name="Luciano Gambato" userId="77255ea1-c76f-48ea-a260-39fefbf0782a" providerId="ADAL" clId="{483A9DA0-329C-433E-8E2F-5872A0CD65E7}" dt="2023-06-07T11:21:51.211" v="7602"/>
        <pc:sldMkLst>
          <pc:docMk/>
          <pc:sldMk cId="3552110655" sldId="299"/>
        </pc:sldMkLst>
        <pc:spChg chg="add mod">
          <ac:chgData name="Luciano Gambato" userId="77255ea1-c76f-48ea-a260-39fefbf0782a" providerId="ADAL" clId="{483A9DA0-329C-433E-8E2F-5872A0CD65E7}" dt="2023-06-07T01:40:43.333" v="7565" actId="20577"/>
          <ac:spMkLst>
            <pc:docMk/>
            <pc:sldMk cId="3552110655" sldId="299"/>
            <ac:spMk id="8" creationId="{EB79DAE8-B4AF-8317-44CA-546EC256CC71}"/>
          </ac:spMkLst>
        </pc:spChg>
        <pc:spChg chg="add del">
          <ac:chgData name="Luciano Gambato" userId="77255ea1-c76f-48ea-a260-39fefbf0782a" providerId="ADAL" clId="{483A9DA0-329C-433E-8E2F-5872A0CD65E7}" dt="2023-06-07T01:13:54.635" v="7471" actId="22"/>
          <ac:spMkLst>
            <pc:docMk/>
            <pc:sldMk cId="3552110655" sldId="299"/>
            <ac:spMk id="10" creationId="{D0ACD246-8B0A-7CD5-593B-CFBF5043FEDD}"/>
          </ac:spMkLst>
        </pc:spChg>
        <pc:spChg chg="mod">
          <ac:chgData name="Luciano Gambato" userId="77255ea1-c76f-48ea-a260-39fefbf0782a" providerId="ADAL" clId="{483A9DA0-329C-433E-8E2F-5872A0CD65E7}" dt="2023-06-07T01:11:55.825" v="7458" actId="6549"/>
          <ac:spMkLst>
            <pc:docMk/>
            <pc:sldMk cId="3552110655" sldId="299"/>
            <ac:spMk id="88" creationId="{00000000-0000-0000-0000-000000000000}"/>
          </ac:spMkLst>
        </pc:spChg>
        <pc:picChg chg="del">
          <ac:chgData name="Luciano Gambato" userId="77255ea1-c76f-48ea-a260-39fefbf0782a" providerId="ADAL" clId="{483A9DA0-329C-433E-8E2F-5872A0CD65E7}" dt="2023-06-06T20:42:20.942" v="6718" actId="478"/>
          <ac:picMkLst>
            <pc:docMk/>
            <pc:sldMk cId="3552110655" sldId="299"/>
            <ac:picMk id="2" creationId="{F37973F3-5661-D0FD-E7A0-7D69FAD2BDEE}"/>
          </ac:picMkLst>
        </pc:picChg>
        <pc:picChg chg="add del">
          <ac:chgData name="Luciano Gambato" userId="77255ea1-c76f-48ea-a260-39fefbf0782a" providerId="ADAL" clId="{483A9DA0-329C-433E-8E2F-5872A0CD65E7}" dt="2023-06-07T01:12:12.558" v="7460" actId="22"/>
          <ac:picMkLst>
            <pc:docMk/>
            <pc:sldMk cId="3552110655" sldId="299"/>
            <ac:picMk id="4" creationId="{7903D35C-CD6F-1B9A-E68E-F45DDF8F602F}"/>
          </ac:picMkLst>
        </pc:picChg>
        <pc:picChg chg="del">
          <ac:chgData name="Luciano Gambato" userId="77255ea1-c76f-48ea-a260-39fefbf0782a" providerId="ADAL" clId="{483A9DA0-329C-433E-8E2F-5872A0CD65E7}" dt="2023-06-06T20:42:23.292" v="6719" actId="478"/>
          <ac:picMkLst>
            <pc:docMk/>
            <pc:sldMk cId="3552110655" sldId="299"/>
            <ac:picMk id="5" creationId="{8F076271-1427-A59D-D745-06AD5D5AEDA8}"/>
          </ac:picMkLst>
        </pc:picChg>
        <pc:picChg chg="add mod">
          <ac:chgData name="Luciano Gambato" userId="77255ea1-c76f-48ea-a260-39fefbf0782a" providerId="ADAL" clId="{483A9DA0-329C-433E-8E2F-5872A0CD65E7}" dt="2023-06-07T01:16:57.094" v="7479" actId="1076"/>
          <ac:picMkLst>
            <pc:docMk/>
            <pc:sldMk cId="3552110655" sldId="299"/>
            <ac:picMk id="7" creationId="{00CD53C3-727B-5011-DFFA-1B3A9AE2DAF5}"/>
          </ac:picMkLst>
        </pc:picChg>
      </pc:sldChg>
      <pc:sldChg chg="addSp delSp modSp add del mod modNotesTx">
        <pc:chgData name="Luciano Gambato" userId="77255ea1-c76f-48ea-a260-39fefbf0782a" providerId="ADAL" clId="{483A9DA0-329C-433E-8E2F-5872A0CD65E7}" dt="2023-06-07T01:38:30.095" v="7553" actId="47"/>
        <pc:sldMkLst>
          <pc:docMk/>
          <pc:sldMk cId="513848395" sldId="300"/>
        </pc:sldMkLst>
        <pc:picChg chg="add del mod">
          <ac:chgData name="Luciano Gambato" userId="77255ea1-c76f-48ea-a260-39fefbf0782a" providerId="ADAL" clId="{483A9DA0-329C-433E-8E2F-5872A0CD65E7}" dt="2023-06-07T01:38:01.343" v="7552" actId="478"/>
          <ac:picMkLst>
            <pc:docMk/>
            <pc:sldMk cId="513848395" sldId="300"/>
            <ac:picMk id="3" creationId="{8C609492-AC2E-5CDF-EE07-0D4476250F35}"/>
          </ac:picMkLst>
        </pc:picChg>
        <pc:picChg chg="del">
          <ac:chgData name="Luciano Gambato" userId="77255ea1-c76f-48ea-a260-39fefbf0782a" providerId="ADAL" clId="{483A9DA0-329C-433E-8E2F-5872A0CD65E7}" dt="2023-06-07T01:37:11.668" v="7548" actId="478"/>
          <ac:picMkLst>
            <pc:docMk/>
            <pc:sldMk cId="513848395" sldId="300"/>
            <ac:picMk id="9" creationId="{C9095A30-797F-CB5C-BBB5-6A548B59709C}"/>
          </ac:picMkLst>
        </pc:picChg>
      </pc:sldChg>
      <pc:sldChg chg="new del">
        <pc:chgData name="Luciano Gambato" userId="77255ea1-c76f-48ea-a260-39fefbf0782a" providerId="ADAL" clId="{483A9DA0-329C-433E-8E2F-5872A0CD65E7}" dt="2023-06-06T23:49:35.025" v="6860" actId="47"/>
        <pc:sldMkLst>
          <pc:docMk/>
          <pc:sldMk cId="2298254312" sldId="300"/>
        </pc:sldMkLst>
      </pc:sldChg>
      <pc:sldChg chg="new del">
        <pc:chgData name="Luciano Gambato" userId="77255ea1-c76f-48ea-a260-39fefbf0782a" providerId="ADAL" clId="{483A9DA0-329C-433E-8E2F-5872A0CD65E7}" dt="2023-06-06T23:49:09.413" v="6856" actId="2696"/>
        <pc:sldMkLst>
          <pc:docMk/>
          <pc:sldMk cId="2384400872" sldId="300"/>
        </pc:sldMkLst>
      </pc:sldChg>
      <pc:sldChg chg="new del">
        <pc:chgData name="Luciano Gambato" userId="77255ea1-c76f-48ea-a260-39fefbf0782a" providerId="ADAL" clId="{483A9DA0-329C-433E-8E2F-5872A0CD65E7}" dt="2023-06-06T23:48:59.793" v="6854" actId="2696"/>
        <pc:sldMkLst>
          <pc:docMk/>
          <pc:sldMk cId="2637371561" sldId="300"/>
        </pc:sldMkLst>
      </pc:sldChg>
      <pc:sldChg chg="delSp modSp add del mod ord">
        <pc:chgData name="Luciano Gambato" userId="77255ea1-c76f-48ea-a260-39fefbf0782a" providerId="ADAL" clId="{483A9DA0-329C-433E-8E2F-5872A0CD65E7}" dt="2023-06-07T01:31:42.527" v="7535" actId="47"/>
        <pc:sldMkLst>
          <pc:docMk/>
          <pc:sldMk cId="3393922627" sldId="300"/>
        </pc:sldMkLst>
        <pc:spChg chg="mod">
          <ac:chgData name="Luciano Gambato" userId="77255ea1-c76f-48ea-a260-39fefbf0782a" providerId="ADAL" clId="{483A9DA0-329C-433E-8E2F-5872A0CD65E7}" dt="2023-06-07T01:24:30.977" v="7503" actId="20577"/>
          <ac:spMkLst>
            <pc:docMk/>
            <pc:sldMk cId="3393922627" sldId="300"/>
            <ac:spMk id="88" creationId="{00000000-0000-0000-0000-000000000000}"/>
          </ac:spMkLst>
        </pc:spChg>
        <pc:picChg chg="del">
          <ac:chgData name="Luciano Gambato" userId="77255ea1-c76f-48ea-a260-39fefbf0782a" providerId="ADAL" clId="{483A9DA0-329C-433E-8E2F-5872A0CD65E7}" dt="2023-06-07T01:24:32.108" v="7504" actId="478"/>
          <ac:picMkLst>
            <pc:docMk/>
            <pc:sldMk cId="3393922627" sldId="300"/>
            <ac:picMk id="3" creationId="{ECCD2BB1-CFCB-5FE8-C1E4-90E7107A78A2}"/>
          </ac:picMkLst>
        </pc:picChg>
      </pc:sldChg>
      <pc:sldChg chg="addSp delSp modSp add mod">
        <pc:chgData name="Luciano Gambato" userId="77255ea1-c76f-48ea-a260-39fefbf0782a" providerId="ADAL" clId="{483A9DA0-329C-433E-8E2F-5872A0CD65E7}" dt="2023-06-08T17:57:07.817" v="7668" actId="1076"/>
        <pc:sldMkLst>
          <pc:docMk/>
          <pc:sldMk cId="3891370651" sldId="300"/>
        </pc:sldMkLst>
        <pc:spChg chg="mod">
          <ac:chgData name="Luciano Gambato" userId="77255ea1-c76f-48ea-a260-39fefbf0782a" providerId="ADAL" clId="{483A9DA0-329C-433E-8E2F-5872A0CD65E7}" dt="2023-06-08T17:56:37.744" v="7664" actId="20577"/>
          <ac:spMkLst>
            <pc:docMk/>
            <pc:sldMk cId="3891370651" sldId="300"/>
            <ac:spMk id="88" creationId="{00000000-0000-0000-0000-000000000000}"/>
          </ac:spMkLst>
        </pc:spChg>
        <pc:picChg chg="del">
          <ac:chgData name="Luciano Gambato" userId="77255ea1-c76f-48ea-a260-39fefbf0782a" providerId="ADAL" clId="{483A9DA0-329C-433E-8E2F-5872A0CD65E7}" dt="2023-06-08T17:56:39.385" v="7665" actId="478"/>
          <ac:picMkLst>
            <pc:docMk/>
            <pc:sldMk cId="3891370651" sldId="300"/>
            <ac:picMk id="3" creationId="{C2F55AC6-19DA-7D53-1516-DA7E8DAB09D0}"/>
          </ac:picMkLst>
        </pc:picChg>
        <pc:picChg chg="add mod">
          <ac:chgData name="Luciano Gambato" userId="77255ea1-c76f-48ea-a260-39fefbf0782a" providerId="ADAL" clId="{483A9DA0-329C-433E-8E2F-5872A0CD65E7}" dt="2023-06-08T17:57:07.817" v="7668" actId="1076"/>
          <ac:picMkLst>
            <pc:docMk/>
            <pc:sldMk cId="3891370651" sldId="300"/>
            <ac:picMk id="4" creationId="{6BCCEA45-0523-42FE-F924-A999AA1B50F4}"/>
          </ac:picMkLst>
        </pc:picChg>
      </pc:sldChg>
      <pc:sldChg chg="new del">
        <pc:chgData name="Luciano Gambato" userId="77255ea1-c76f-48ea-a260-39fefbf0782a" providerId="ADAL" clId="{483A9DA0-329C-433E-8E2F-5872A0CD65E7}" dt="2023-06-06T23:49:15.825" v="6858" actId="47"/>
        <pc:sldMkLst>
          <pc:docMk/>
          <pc:sldMk cId="4084403596" sldId="300"/>
        </pc:sldMkLst>
      </pc:sldChg>
      <pc:sldMasterChg chg="delSldLayout">
        <pc:chgData name="Luciano Gambato" userId="77255ea1-c76f-48ea-a260-39fefbf0782a" providerId="ADAL" clId="{483A9DA0-329C-433E-8E2F-5872A0CD65E7}" dt="2023-06-06T23:49:35.025" v="6860" actId="47"/>
        <pc:sldMasterMkLst>
          <pc:docMk/>
          <pc:sldMasterMk cId="0" sldId="2147483659"/>
        </pc:sldMasterMkLst>
        <pc:sldLayoutChg chg="del">
          <pc:chgData name="Luciano Gambato" userId="77255ea1-c76f-48ea-a260-39fefbf0782a" providerId="ADAL" clId="{483A9DA0-329C-433E-8E2F-5872A0CD65E7}" dt="2023-06-04T23:26:38.752" v="1" actId="2696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Luciano Gambato" userId="77255ea1-c76f-48ea-a260-39fefbf0782a" providerId="ADAL" clId="{483A9DA0-329C-433E-8E2F-5872A0CD65E7}" dt="2023-06-04T23:48:53.691" v="281" actId="47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Luciano Gambato" userId="77255ea1-c76f-48ea-a260-39fefbf0782a" providerId="ADAL" clId="{483A9DA0-329C-433E-8E2F-5872A0CD65E7}" dt="2023-06-05T23:45:39.548" v="3088" actId="47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Luciano Gambato" userId="77255ea1-c76f-48ea-a260-39fefbf0782a" providerId="ADAL" clId="{483A9DA0-329C-433E-8E2F-5872A0CD65E7}" dt="2023-06-06T20:42:36.499" v="6724" actId="47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Luciano Gambato" userId="77255ea1-c76f-48ea-a260-39fefbf0782a" providerId="ADAL" clId="{483A9DA0-329C-433E-8E2F-5872A0CD65E7}" dt="2023-06-06T23:49:15.825" v="6858" actId="47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Luciano Gambato" userId="77255ea1-c76f-48ea-a260-39fefbf0782a" providerId="ADAL" clId="{483A9DA0-329C-433E-8E2F-5872A0CD65E7}" dt="2023-06-06T23:49:35.025" v="6860" actId="47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Luciano Gambato" userId="77255ea1-c76f-48ea-a260-39fefbf0782a" providerId="ADAL" clId="{483A9DA0-329C-433E-8E2F-5872A0CD65E7}" dt="2023-06-06T23:49:09.413" v="6856" actId="2696"/>
          <pc:sldLayoutMkLst>
            <pc:docMk/>
            <pc:sldMasterMk cId="0" sldId="2147483659"/>
            <pc:sldLayoutMk cId="0" sldId="2147483657"/>
          </pc:sldLayoutMkLst>
        </pc:sldLayoutChg>
      </pc:sldMasterChg>
    </pc:docChg>
  </pc:docChgLst>
  <pc:docChgLst>
    <pc:chgData name="Oberdan Schaider" userId="S::oberdan.schaider@cdbdatasolutions.com.br::5870f9cc-02ce-4316-b74c-fe65b35600c2" providerId="AD" clId="Web-{472C1F93-D741-0767-0C28-840B1B4782B9}"/>
    <pc:docChg chg="modSld">
      <pc:chgData name="Oberdan Schaider" userId="S::oberdan.schaider@cdbdatasolutions.com.br::5870f9cc-02ce-4316-b74c-fe65b35600c2" providerId="AD" clId="Web-{472C1F93-D741-0767-0C28-840B1B4782B9}" dt="2023-06-05T00:52:08.110" v="113" actId="20577"/>
      <pc:docMkLst>
        <pc:docMk/>
      </pc:docMkLst>
      <pc:sldChg chg="modSp">
        <pc:chgData name="Oberdan Schaider" userId="S::oberdan.schaider@cdbdatasolutions.com.br::5870f9cc-02ce-4316-b74c-fe65b35600c2" providerId="AD" clId="Web-{472C1F93-D741-0767-0C28-840B1B4782B9}" dt="2023-06-05T00:52:08.110" v="113" actId="20577"/>
        <pc:sldMkLst>
          <pc:docMk/>
          <pc:sldMk cId="399918136" sldId="263"/>
        </pc:sldMkLst>
        <pc:spChg chg="mod">
          <ac:chgData name="Oberdan Schaider" userId="S::oberdan.schaider@cdbdatasolutions.com.br::5870f9cc-02ce-4316-b74c-fe65b35600c2" providerId="AD" clId="Web-{472C1F93-D741-0767-0C28-840B1B4782B9}" dt="2023-06-05T00:52:08.110" v="113" actId="20577"/>
          <ac:spMkLst>
            <pc:docMk/>
            <pc:sldMk cId="399918136" sldId="263"/>
            <ac:spMk id="88" creationId="{00000000-0000-0000-0000-000000000000}"/>
          </ac:spMkLst>
        </pc:spChg>
      </pc:sldChg>
    </pc:docChg>
  </pc:docChgLst>
  <pc:docChgLst>
    <pc:chgData name="Oberdan Schaider" userId="5870f9cc-02ce-4316-b74c-fe65b35600c2" providerId="ADAL" clId="{2BE3174F-62F2-4544-842A-BD30032E29FC}"/>
    <pc:docChg chg="undo redo custSel addSld delSld modSld sldOrd">
      <pc:chgData name="Oberdan Schaider" userId="5870f9cc-02ce-4316-b74c-fe65b35600c2" providerId="ADAL" clId="{2BE3174F-62F2-4544-842A-BD30032E29FC}" dt="2023-06-08T19:42:04.181" v="1647" actId="20577"/>
      <pc:docMkLst>
        <pc:docMk/>
      </pc:docMkLst>
      <pc:sldChg chg="addSp delSp modSp mod">
        <pc:chgData name="Oberdan Schaider" userId="5870f9cc-02ce-4316-b74c-fe65b35600c2" providerId="ADAL" clId="{2BE3174F-62F2-4544-842A-BD30032E29FC}" dt="2023-06-08T01:13:33.077" v="1582" actId="21"/>
        <pc:sldMkLst>
          <pc:docMk/>
          <pc:sldMk cId="0" sldId="258"/>
        </pc:sldMkLst>
        <pc:spChg chg="mod">
          <ac:chgData name="Oberdan Schaider" userId="5870f9cc-02ce-4316-b74c-fe65b35600c2" providerId="ADAL" clId="{2BE3174F-62F2-4544-842A-BD30032E29FC}" dt="2023-06-08T00:54:43.985" v="1523" actId="1076"/>
          <ac:spMkLst>
            <pc:docMk/>
            <pc:sldMk cId="0" sldId="258"/>
            <ac:spMk id="79" creationId="{00000000-0000-0000-0000-000000000000}"/>
          </ac:spMkLst>
        </pc:spChg>
        <pc:spChg chg="mod">
          <ac:chgData name="Oberdan Schaider" userId="5870f9cc-02ce-4316-b74c-fe65b35600c2" providerId="ADAL" clId="{2BE3174F-62F2-4544-842A-BD30032E29FC}" dt="2023-06-08T00:54:15.279" v="1520" actId="255"/>
          <ac:spMkLst>
            <pc:docMk/>
            <pc:sldMk cId="0" sldId="258"/>
            <ac:spMk id="80" creationId="{00000000-0000-0000-0000-000000000000}"/>
          </ac:spMkLst>
        </pc:spChg>
        <pc:picChg chg="mod">
          <ac:chgData name="Oberdan Schaider" userId="5870f9cc-02ce-4316-b74c-fe65b35600c2" providerId="ADAL" clId="{2BE3174F-62F2-4544-842A-BD30032E29FC}" dt="2023-06-08T00:52:01.163" v="1512" actId="1076"/>
          <ac:picMkLst>
            <pc:docMk/>
            <pc:sldMk cId="0" sldId="258"/>
            <ac:picMk id="3" creationId="{4AB692B9-4262-022C-EB69-A13C531A1B55}"/>
          </ac:picMkLst>
        </pc:picChg>
        <pc:picChg chg="add del mod">
          <ac:chgData name="Oberdan Schaider" userId="5870f9cc-02ce-4316-b74c-fe65b35600c2" providerId="ADAL" clId="{2BE3174F-62F2-4544-842A-BD30032E29FC}" dt="2023-06-08T01:13:33.077" v="1582" actId="21"/>
          <ac:picMkLst>
            <pc:docMk/>
            <pc:sldMk cId="0" sldId="258"/>
            <ac:picMk id="4" creationId="{8926182D-0BA6-7E85-C31B-505D3D314D0D}"/>
          </ac:picMkLst>
        </pc:picChg>
      </pc:sldChg>
      <pc:sldChg chg="addSp delSp modSp mod">
        <pc:chgData name="Oberdan Schaider" userId="5870f9cc-02ce-4316-b74c-fe65b35600c2" providerId="ADAL" clId="{2BE3174F-62F2-4544-842A-BD30032E29FC}" dt="2023-06-08T02:46:15.898" v="1639" actId="20577"/>
        <pc:sldMkLst>
          <pc:docMk/>
          <pc:sldMk cId="0" sldId="259"/>
        </pc:sldMkLst>
        <pc:spChg chg="add del mod">
          <ac:chgData name="Oberdan Schaider" userId="5870f9cc-02ce-4316-b74c-fe65b35600c2" providerId="ADAL" clId="{2BE3174F-62F2-4544-842A-BD30032E29FC}" dt="2023-06-08T01:02:40.567" v="1541" actId="12084"/>
          <ac:spMkLst>
            <pc:docMk/>
            <pc:sldMk cId="0" sldId="259"/>
            <ac:spMk id="88" creationId="{00000000-0000-0000-0000-000000000000}"/>
          </ac:spMkLst>
        </pc:spChg>
        <pc:graphicFrameChg chg="add del mod">
          <ac:chgData name="Oberdan Schaider" userId="5870f9cc-02ce-4316-b74c-fe65b35600c2" providerId="ADAL" clId="{2BE3174F-62F2-4544-842A-BD30032E29FC}" dt="2023-06-08T02:46:15.898" v="1639" actId="20577"/>
          <ac:graphicFrameMkLst>
            <pc:docMk/>
            <pc:sldMk cId="0" sldId="259"/>
            <ac:graphicFrameMk id="2" creationId="{A48E2A17-A514-E9FA-87A9-D6F49A6625E4}"/>
          </ac:graphicFrameMkLst>
        </pc:graphicFrameChg>
      </pc:sldChg>
      <pc:sldChg chg="addSp delSp modSp mod modCm">
        <pc:chgData name="Oberdan Schaider" userId="5870f9cc-02ce-4316-b74c-fe65b35600c2" providerId="ADAL" clId="{2BE3174F-62F2-4544-842A-BD30032E29FC}" dt="2023-06-08T02:47:09.654" v="1640"/>
        <pc:sldMkLst>
          <pc:docMk/>
          <pc:sldMk cId="0" sldId="262"/>
        </pc:sldMkLst>
        <pc:spChg chg="mod">
          <ac:chgData name="Oberdan Schaider" userId="5870f9cc-02ce-4316-b74c-fe65b35600c2" providerId="ADAL" clId="{2BE3174F-62F2-4544-842A-BD30032E29FC}" dt="2023-06-08T00:51:14.027" v="1506" actId="20577"/>
          <ac:spMkLst>
            <pc:docMk/>
            <pc:sldMk cId="0" sldId="262"/>
            <ac:spMk id="79" creationId="{00000000-0000-0000-0000-000000000000}"/>
          </ac:spMkLst>
        </pc:spChg>
        <pc:picChg chg="add del mod">
          <ac:chgData name="Oberdan Schaider" userId="5870f9cc-02ce-4316-b74c-fe65b35600c2" providerId="ADAL" clId="{2BE3174F-62F2-4544-842A-BD30032E29FC}" dt="2023-06-08T01:13:22.603" v="1577" actId="478"/>
          <ac:picMkLst>
            <pc:docMk/>
            <pc:sldMk cId="0" sldId="262"/>
            <ac:picMk id="2" creationId="{680EB9F6-221E-B8E4-A87E-BAC8B2BB0684}"/>
          </ac:picMkLst>
        </pc:picChg>
        <pc:picChg chg="add del mod">
          <ac:chgData name="Oberdan Schaider" userId="5870f9cc-02ce-4316-b74c-fe65b35600c2" providerId="ADAL" clId="{2BE3174F-62F2-4544-842A-BD30032E29FC}" dt="2023-06-08T01:13:13.577" v="1575" actId="22"/>
          <ac:picMkLst>
            <pc:docMk/>
            <pc:sldMk cId="0" sldId="262"/>
            <ac:picMk id="4" creationId="{7CCF1610-6439-6315-2988-D1259DFADF04}"/>
          </ac:picMkLst>
        </pc:picChg>
        <pc:picChg chg="add mod">
          <ac:chgData name="Oberdan Schaider" userId="5870f9cc-02ce-4316-b74c-fe65b35600c2" providerId="ADAL" clId="{2BE3174F-62F2-4544-842A-BD30032E29FC}" dt="2023-06-08T01:13:40.996" v="1585" actId="1076"/>
          <ac:picMkLst>
            <pc:docMk/>
            <pc:sldMk cId="0" sldId="262"/>
            <ac:picMk id="5" creationId="{2109FBF2-20CA-CF7B-C511-F1FA11038828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Oberdan Schaider" userId="5870f9cc-02ce-4316-b74c-fe65b35600c2" providerId="ADAL" clId="{2BE3174F-62F2-4544-842A-BD30032E29FC}" dt="2023-06-08T02:47:09.654" v="1640"/>
              <pc2:cmMkLst xmlns:pc2="http://schemas.microsoft.com/office/powerpoint/2019/9/main/command">
                <pc:docMk/>
                <pc:sldMk cId="0" sldId="262"/>
                <pc2:cmMk id="{386475EA-3027-4672-A41D-9A02DFA6C7ED}"/>
              </pc2:cmMkLst>
            </pc226:cmChg>
          </p:ext>
        </pc:extLst>
      </pc:sldChg>
      <pc:sldChg chg="ord modNotesTx">
        <pc:chgData name="Oberdan Schaider" userId="5870f9cc-02ce-4316-b74c-fe65b35600c2" providerId="ADAL" clId="{2BE3174F-62F2-4544-842A-BD30032E29FC}" dt="2023-06-06T20:13:02.618" v="1471" actId="20577"/>
        <pc:sldMkLst>
          <pc:docMk/>
          <pc:sldMk cId="1824970064" sldId="265"/>
        </pc:sldMkLst>
      </pc:sldChg>
      <pc:sldChg chg="modSp mod">
        <pc:chgData name="Oberdan Schaider" userId="5870f9cc-02ce-4316-b74c-fe65b35600c2" providerId="ADAL" clId="{2BE3174F-62F2-4544-842A-BD30032E29FC}" dt="2023-06-08T14:47:50.771" v="1644" actId="20577"/>
        <pc:sldMkLst>
          <pc:docMk/>
          <pc:sldMk cId="3774790487" sldId="267"/>
        </pc:sldMkLst>
        <pc:spChg chg="mod">
          <ac:chgData name="Oberdan Schaider" userId="5870f9cc-02ce-4316-b74c-fe65b35600c2" providerId="ADAL" clId="{2BE3174F-62F2-4544-842A-BD30032E29FC}" dt="2023-06-08T14:47:50.771" v="1644" actId="20577"/>
          <ac:spMkLst>
            <pc:docMk/>
            <pc:sldMk cId="3774790487" sldId="267"/>
            <ac:spMk id="88" creationId="{00000000-0000-0000-0000-000000000000}"/>
          </ac:spMkLst>
        </pc:spChg>
      </pc:sldChg>
      <pc:sldChg chg="addSp delSp modSp mod">
        <pc:chgData name="Oberdan Schaider" userId="5870f9cc-02ce-4316-b74c-fe65b35600c2" providerId="ADAL" clId="{2BE3174F-62F2-4544-842A-BD30032E29FC}" dt="2023-06-08T01:00:53.247" v="1527" actId="12084"/>
        <pc:sldMkLst>
          <pc:docMk/>
          <pc:sldMk cId="649110427" sldId="272"/>
        </pc:sldMkLst>
        <pc:spChg chg="add del mod">
          <ac:chgData name="Oberdan Schaider" userId="5870f9cc-02ce-4316-b74c-fe65b35600c2" providerId="ADAL" clId="{2BE3174F-62F2-4544-842A-BD30032E29FC}" dt="2023-06-08T01:00:53.247" v="1527" actId="12084"/>
          <ac:spMkLst>
            <pc:docMk/>
            <pc:sldMk cId="649110427" sldId="272"/>
            <ac:spMk id="88" creationId="{00000000-0000-0000-0000-000000000000}"/>
          </ac:spMkLst>
        </pc:spChg>
        <pc:graphicFrameChg chg="add del modGraphic">
          <ac:chgData name="Oberdan Schaider" userId="5870f9cc-02ce-4316-b74c-fe65b35600c2" providerId="ADAL" clId="{2BE3174F-62F2-4544-842A-BD30032E29FC}" dt="2023-06-08T00:59:02.349" v="1525" actId="1032"/>
          <ac:graphicFrameMkLst>
            <pc:docMk/>
            <pc:sldMk cId="649110427" sldId="272"/>
            <ac:graphicFrameMk id="2" creationId="{1C88780E-524B-A785-73EB-CE3A5F67C969}"/>
          </ac:graphicFrameMkLst>
        </pc:graphicFrameChg>
        <pc:graphicFrameChg chg="add del mod">
          <ac:chgData name="Oberdan Schaider" userId="5870f9cc-02ce-4316-b74c-fe65b35600c2" providerId="ADAL" clId="{2BE3174F-62F2-4544-842A-BD30032E29FC}" dt="2023-06-08T01:00:53.247" v="1527" actId="12084"/>
          <ac:graphicFrameMkLst>
            <pc:docMk/>
            <pc:sldMk cId="649110427" sldId="272"/>
            <ac:graphicFrameMk id="3" creationId="{F2EC5784-55D4-245E-39B8-DEC6E816048E}"/>
          </ac:graphicFrameMkLst>
        </pc:graphicFrameChg>
      </pc:sldChg>
      <pc:sldChg chg="ord">
        <pc:chgData name="Oberdan Schaider" userId="5870f9cc-02ce-4316-b74c-fe65b35600c2" providerId="ADAL" clId="{2BE3174F-62F2-4544-842A-BD30032E29FC}" dt="2023-06-08T02:43:11.883" v="1587"/>
        <pc:sldMkLst>
          <pc:docMk/>
          <pc:sldMk cId="2718186809" sldId="282"/>
        </pc:sldMkLst>
      </pc:sldChg>
      <pc:sldChg chg="modSp add del mod ord">
        <pc:chgData name="Oberdan Schaider" userId="5870f9cc-02ce-4316-b74c-fe65b35600c2" providerId="ADAL" clId="{2BE3174F-62F2-4544-842A-BD30032E29FC}" dt="2023-06-06T20:04:36.634" v="933" actId="47"/>
        <pc:sldMkLst>
          <pc:docMk/>
          <pc:sldMk cId="483389957" sldId="283"/>
        </pc:sldMkLst>
        <pc:spChg chg="mod">
          <ac:chgData name="Oberdan Schaider" userId="5870f9cc-02ce-4316-b74c-fe65b35600c2" providerId="ADAL" clId="{2BE3174F-62F2-4544-842A-BD30032E29FC}" dt="2023-06-06T00:54:36.058" v="87" actId="207"/>
          <ac:spMkLst>
            <pc:docMk/>
            <pc:sldMk cId="483389957" sldId="283"/>
            <ac:spMk id="88" creationId="{00000000-0000-0000-0000-000000000000}"/>
          </ac:spMkLst>
        </pc:spChg>
      </pc:sldChg>
      <pc:sldChg chg="ord">
        <pc:chgData name="Oberdan Schaider" userId="5870f9cc-02ce-4316-b74c-fe65b35600c2" providerId="ADAL" clId="{2BE3174F-62F2-4544-842A-BD30032E29FC}" dt="2023-06-08T02:43:11.883" v="1587"/>
        <pc:sldMkLst>
          <pc:docMk/>
          <pc:sldMk cId="2399369683" sldId="284"/>
        </pc:sldMkLst>
      </pc:sldChg>
      <pc:sldChg chg="addSp delSp modSp add mod ord modAnim modNotesTx">
        <pc:chgData name="Oberdan Schaider" userId="5870f9cc-02ce-4316-b74c-fe65b35600c2" providerId="ADAL" clId="{2BE3174F-62F2-4544-842A-BD30032E29FC}" dt="2023-06-06T20:01:08.682" v="916" actId="14100"/>
        <pc:sldMkLst>
          <pc:docMk/>
          <pc:sldMk cId="1093267154" sldId="289"/>
        </pc:sldMkLst>
        <pc:spChg chg="add del mod">
          <ac:chgData name="Oberdan Schaider" userId="5870f9cc-02ce-4316-b74c-fe65b35600c2" providerId="ADAL" clId="{2BE3174F-62F2-4544-842A-BD30032E29FC}" dt="2023-06-06T19:56:34.134" v="890" actId="767"/>
          <ac:spMkLst>
            <pc:docMk/>
            <pc:sldMk cId="1093267154" sldId="289"/>
            <ac:spMk id="12" creationId="{6073E876-F15C-CD40-B2F8-0DB860172832}"/>
          </ac:spMkLst>
        </pc:spChg>
        <pc:spChg chg="add mod">
          <ac:chgData name="Oberdan Schaider" userId="5870f9cc-02ce-4316-b74c-fe65b35600c2" providerId="ADAL" clId="{2BE3174F-62F2-4544-842A-BD30032E29FC}" dt="2023-06-06T20:00:32.380" v="912" actId="1076"/>
          <ac:spMkLst>
            <pc:docMk/>
            <pc:sldMk cId="1093267154" sldId="289"/>
            <ac:spMk id="13" creationId="{C69A6DCF-D092-394C-DEF8-BB3ACE3AC2C9}"/>
          </ac:spMkLst>
        </pc:spChg>
        <pc:spChg chg="add mod">
          <ac:chgData name="Oberdan Schaider" userId="5870f9cc-02ce-4316-b74c-fe65b35600c2" providerId="ADAL" clId="{2BE3174F-62F2-4544-842A-BD30032E29FC}" dt="2023-06-06T19:59:17.313" v="905" actId="1076"/>
          <ac:spMkLst>
            <pc:docMk/>
            <pc:sldMk cId="1093267154" sldId="289"/>
            <ac:spMk id="14" creationId="{79F59DA3-184E-074D-2E28-FE0C252C54DD}"/>
          </ac:spMkLst>
        </pc:spChg>
        <pc:spChg chg="mod">
          <ac:chgData name="Oberdan Schaider" userId="5870f9cc-02ce-4316-b74c-fe65b35600c2" providerId="ADAL" clId="{2BE3174F-62F2-4544-842A-BD30032E29FC}" dt="2023-06-06T01:46:57.144" v="133" actId="20577"/>
          <ac:spMkLst>
            <pc:docMk/>
            <pc:sldMk cId="1093267154" sldId="289"/>
            <ac:spMk id="88" creationId="{00000000-0000-0000-0000-000000000000}"/>
          </ac:spMkLst>
        </pc:spChg>
        <pc:picChg chg="add del mod">
          <ac:chgData name="Oberdan Schaider" userId="5870f9cc-02ce-4316-b74c-fe65b35600c2" providerId="ADAL" clId="{2BE3174F-62F2-4544-842A-BD30032E29FC}" dt="2023-06-06T19:38:15.938" v="138" actId="478"/>
          <ac:picMkLst>
            <pc:docMk/>
            <pc:sldMk cId="1093267154" sldId="289"/>
            <ac:picMk id="3" creationId="{5E97DC84-DBDE-6872-9B51-6B1F791CF5D8}"/>
          </ac:picMkLst>
        </pc:picChg>
        <pc:picChg chg="add del">
          <ac:chgData name="Oberdan Schaider" userId="5870f9cc-02ce-4316-b74c-fe65b35600c2" providerId="ADAL" clId="{2BE3174F-62F2-4544-842A-BD30032E29FC}" dt="2023-06-06T19:38:20.849" v="140" actId="478"/>
          <ac:picMkLst>
            <pc:docMk/>
            <pc:sldMk cId="1093267154" sldId="289"/>
            <ac:picMk id="5" creationId="{B4020BF5-24E3-5AD4-5A8C-708055BAA048}"/>
          </ac:picMkLst>
        </pc:picChg>
        <pc:picChg chg="add mod">
          <ac:chgData name="Oberdan Schaider" userId="5870f9cc-02ce-4316-b74c-fe65b35600c2" providerId="ADAL" clId="{2BE3174F-62F2-4544-842A-BD30032E29FC}" dt="2023-06-06T20:01:08.682" v="916" actId="14100"/>
          <ac:picMkLst>
            <pc:docMk/>
            <pc:sldMk cId="1093267154" sldId="289"/>
            <ac:picMk id="7" creationId="{EC422440-A3BB-D65D-AC5C-EBE2B32EA443}"/>
          </ac:picMkLst>
        </pc:picChg>
        <pc:picChg chg="add del">
          <ac:chgData name="Oberdan Schaider" userId="5870f9cc-02ce-4316-b74c-fe65b35600c2" providerId="ADAL" clId="{2BE3174F-62F2-4544-842A-BD30032E29FC}" dt="2023-06-06T19:41:12.256" v="153" actId="22"/>
          <ac:picMkLst>
            <pc:docMk/>
            <pc:sldMk cId="1093267154" sldId="289"/>
            <ac:picMk id="9" creationId="{704F900C-CD48-E0E8-8AC9-492D659B9499}"/>
          </ac:picMkLst>
        </pc:picChg>
        <pc:picChg chg="add mod">
          <ac:chgData name="Oberdan Schaider" userId="5870f9cc-02ce-4316-b74c-fe65b35600c2" providerId="ADAL" clId="{2BE3174F-62F2-4544-842A-BD30032E29FC}" dt="2023-06-06T19:41:24.266" v="156" actId="1076"/>
          <ac:picMkLst>
            <pc:docMk/>
            <pc:sldMk cId="1093267154" sldId="289"/>
            <ac:picMk id="11" creationId="{575F19A5-A73E-EB65-FC1B-12150B777ECC}"/>
          </ac:picMkLst>
        </pc:picChg>
      </pc:sldChg>
      <pc:sldChg chg="add del ord">
        <pc:chgData name="Oberdan Schaider" userId="5870f9cc-02ce-4316-b74c-fe65b35600c2" providerId="ADAL" clId="{2BE3174F-62F2-4544-842A-BD30032E29FC}" dt="2023-06-06T01:24:40.680" v="94"/>
        <pc:sldMkLst>
          <pc:docMk/>
          <pc:sldMk cId="3513803387" sldId="289"/>
        </pc:sldMkLst>
      </pc:sldChg>
      <pc:sldChg chg="modSp new add del mod">
        <pc:chgData name="Oberdan Schaider" userId="5870f9cc-02ce-4316-b74c-fe65b35600c2" providerId="ADAL" clId="{2BE3174F-62F2-4544-842A-BD30032E29FC}" dt="2023-06-06T01:24:45.119" v="97" actId="47"/>
        <pc:sldMkLst>
          <pc:docMk/>
          <pc:sldMk cId="4194181606" sldId="289"/>
        </pc:sldMkLst>
        <pc:spChg chg="mod">
          <ac:chgData name="Oberdan Schaider" userId="5870f9cc-02ce-4316-b74c-fe65b35600c2" providerId="ADAL" clId="{2BE3174F-62F2-4544-842A-BD30032E29FC}" dt="2023-06-06T01:24:41.484" v="96" actId="27636"/>
          <ac:spMkLst>
            <pc:docMk/>
            <pc:sldMk cId="4194181606" sldId="289"/>
            <ac:spMk id="2" creationId="{F4CE68D8-9B5F-F1E9-3262-E3949940CDFB}"/>
          </ac:spMkLst>
        </pc:spChg>
      </pc:sldChg>
      <pc:sldChg chg="ord modNotesTx">
        <pc:chgData name="Oberdan Schaider" userId="5870f9cc-02ce-4316-b74c-fe65b35600c2" providerId="ADAL" clId="{2BE3174F-62F2-4544-842A-BD30032E29FC}" dt="2023-06-08T19:42:04.181" v="1647" actId="20577"/>
        <pc:sldMkLst>
          <pc:docMk/>
          <pc:sldMk cId="712415429" sldId="295"/>
        </pc:sldMkLst>
      </pc:sldChg>
      <pc:sldChg chg="addSp delSp modSp add mod delAnim modNotesTx">
        <pc:chgData name="Oberdan Schaider" userId="5870f9cc-02ce-4316-b74c-fe65b35600c2" providerId="ADAL" clId="{2BE3174F-62F2-4544-842A-BD30032E29FC}" dt="2023-06-06T19:56:10.182" v="888" actId="1076"/>
        <pc:sldMkLst>
          <pc:docMk/>
          <pc:sldMk cId="132666534" sldId="296"/>
        </pc:sldMkLst>
        <pc:spChg chg="add mod">
          <ac:chgData name="Oberdan Schaider" userId="5870f9cc-02ce-4316-b74c-fe65b35600c2" providerId="ADAL" clId="{2BE3174F-62F2-4544-842A-BD30032E29FC}" dt="2023-06-06T19:56:10.182" v="888" actId="1076"/>
          <ac:spMkLst>
            <pc:docMk/>
            <pc:sldMk cId="132666534" sldId="296"/>
            <ac:spMk id="4" creationId="{1E5AE957-86B2-DC65-B747-D106B14BE575}"/>
          </ac:spMkLst>
        </pc:spChg>
        <pc:picChg chg="add mod">
          <ac:chgData name="Oberdan Schaider" userId="5870f9cc-02ce-4316-b74c-fe65b35600c2" providerId="ADAL" clId="{2BE3174F-62F2-4544-842A-BD30032E29FC}" dt="2023-06-06T19:52:10.871" v="638" actId="1076"/>
          <ac:picMkLst>
            <pc:docMk/>
            <pc:sldMk cId="132666534" sldId="296"/>
            <ac:picMk id="3" creationId="{9A359DC2-38C5-C2AF-6E52-09614370A785}"/>
          </ac:picMkLst>
        </pc:picChg>
        <pc:picChg chg="del">
          <ac:chgData name="Oberdan Schaider" userId="5870f9cc-02ce-4316-b74c-fe65b35600c2" providerId="ADAL" clId="{2BE3174F-62F2-4544-842A-BD30032E29FC}" dt="2023-06-06T19:51:52.408" v="634" actId="478"/>
          <ac:picMkLst>
            <pc:docMk/>
            <pc:sldMk cId="132666534" sldId="296"/>
            <ac:picMk id="7" creationId="{EC422440-A3BB-D65D-AC5C-EBE2B32EA443}"/>
          </ac:picMkLst>
        </pc:picChg>
        <pc:picChg chg="del">
          <ac:chgData name="Oberdan Schaider" userId="5870f9cc-02ce-4316-b74c-fe65b35600c2" providerId="ADAL" clId="{2BE3174F-62F2-4544-842A-BD30032E29FC}" dt="2023-06-06T19:51:51.930" v="633" actId="478"/>
          <ac:picMkLst>
            <pc:docMk/>
            <pc:sldMk cId="132666534" sldId="296"/>
            <ac:picMk id="11" creationId="{575F19A5-A73E-EB65-FC1B-12150B777ECC}"/>
          </ac:picMkLst>
        </pc:picChg>
      </pc:sldChg>
      <pc:sldChg chg="delSp modSp add mod">
        <pc:chgData name="Oberdan Schaider" userId="5870f9cc-02ce-4316-b74c-fe65b35600c2" providerId="ADAL" clId="{2BE3174F-62F2-4544-842A-BD30032E29FC}" dt="2023-06-06T20:14:24.673" v="1483" actId="478"/>
        <pc:sldMkLst>
          <pc:docMk/>
          <pc:sldMk cId="3178418100" sldId="298"/>
        </pc:sldMkLst>
        <pc:spChg chg="mod">
          <ac:chgData name="Oberdan Schaider" userId="5870f9cc-02ce-4316-b74c-fe65b35600c2" providerId="ADAL" clId="{2BE3174F-62F2-4544-842A-BD30032E29FC}" dt="2023-06-06T20:14:22.937" v="1482" actId="20577"/>
          <ac:spMkLst>
            <pc:docMk/>
            <pc:sldMk cId="3178418100" sldId="298"/>
            <ac:spMk id="88" creationId="{00000000-0000-0000-0000-000000000000}"/>
          </ac:spMkLst>
        </pc:spChg>
        <pc:picChg chg="del">
          <ac:chgData name="Oberdan Schaider" userId="5870f9cc-02ce-4316-b74c-fe65b35600c2" providerId="ADAL" clId="{2BE3174F-62F2-4544-842A-BD30032E29FC}" dt="2023-06-06T20:14:24.673" v="1483" actId="478"/>
          <ac:picMkLst>
            <pc:docMk/>
            <pc:sldMk cId="3178418100" sldId="298"/>
            <ac:picMk id="9" creationId="{C9095A30-797F-CB5C-BBB5-6A548B59709C}"/>
          </ac:picMkLst>
        </pc:picChg>
      </pc:sldChg>
      <pc:sldMasterChg chg="addSldLayout delSldLayout">
        <pc:chgData name="Oberdan Schaider" userId="5870f9cc-02ce-4316-b74c-fe65b35600c2" providerId="ADAL" clId="{2BE3174F-62F2-4544-842A-BD30032E29FC}" dt="2023-06-06T01:24:45.119" v="97" actId="47"/>
        <pc:sldMasterMkLst>
          <pc:docMk/>
          <pc:sldMasterMk cId="0" sldId="2147483659"/>
        </pc:sldMasterMkLst>
        <pc:sldLayoutChg chg="add del">
          <pc:chgData name="Oberdan Schaider" userId="5870f9cc-02ce-4316-b74c-fe65b35600c2" providerId="ADAL" clId="{2BE3174F-62F2-4544-842A-BD30032E29FC}" dt="2023-06-06T01:24:45.119" v="97" actId="47"/>
          <pc:sldLayoutMkLst>
            <pc:docMk/>
            <pc:sldMasterMk cId="0" sldId="2147483659"/>
            <pc:sldLayoutMk cId="0" sldId="2147483652"/>
          </pc:sldLayoutMkLst>
        </pc:sldLayoutChg>
      </pc:sldMasterChg>
    </pc:docChg>
  </pc:docChgLst>
</pc:chgInfo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1A8F68-2B9B-4F4C-8300-2A9068D5A166}" authorId="{90078515-81F7-A0D8-CDFA-9853E21662FB}" status="resolved" created="2023-06-06T23:47:51.720" complete="100000">
    <pc:sldMkLst xmlns:pc="http://schemas.microsoft.com/office/powerpoint/2013/main/command">
      <pc:docMk/>
      <pc:sldMk cId="0" sldId="259"/>
    </pc:sldMkLst>
    <p188:txBody>
      <a:bodyPr/>
      <a:lstStyle/>
      <a:p>
        <a:r>
          <a:rPr lang="pt-BR"/>
          <a:t>Ajustar ordem da agenda com slides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86475EA-3027-4672-A41D-9A02DFA6C7ED}" authorId="{90078515-81F7-A0D8-CDFA-9853E21662FB}" status="resolved" created="2023-06-06T23:26:11.175" complete="100000">
    <pc:sldMkLst xmlns:pc="http://schemas.microsoft.com/office/powerpoint/2013/main/command">
      <pc:docMk/>
      <pc:sldMk cId="0" sldId="262"/>
    </pc:sldMkLst>
    <p188:txBody>
      <a:bodyPr/>
      <a:lstStyle/>
      <a:p>
        <a:r>
          <a:rPr lang="pt-BR"/>
          <a:t>Deixa padronizado QR e alinhamento texto
</a:t>
        </a:r>
      </a:p>
    </p188:txBody>
  </p188:cm>
</p188:cmLst>
</file>

<file path=ppt/comments/modernComment_10E_60D272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4190DD-8617-4B0D-8DEB-8AAAB65E6F1C}" authorId="{90078515-81F7-A0D8-CDFA-9853E21662FB}" status="resolved" created="2023-06-07T01:40:31.372" complete="100000">
    <pc:sldMkLst xmlns:pc="http://schemas.microsoft.com/office/powerpoint/2013/main/command">
      <pc:docMk/>
      <pc:sldMk cId="1624404588" sldId="270"/>
    </pc:sldMkLst>
    <p188:txBody>
      <a:bodyPr/>
      <a:lstStyle/>
      <a:p>
        <a:r>
          <a:rPr lang="pt-BR"/>
          <a:t>Complementar com mais detalhes</a:t>
        </a:r>
      </a:p>
    </p188:txBody>
  </p188:cm>
</p188:cmLst>
</file>

<file path=ppt/comments/modernComment_11A_A2043D3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174013-EF26-42F7-8E6F-48A2AE70AE64}" authorId="{90078515-81F7-A0D8-CDFA-9853E21662FB}" status="resolved" created="2023-06-07T00:34:49.647" complete="100000">
    <pc:sldMkLst xmlns:pc="http://schemas.microsoft.com/office/powerpoint/2013/main/command">
      <pc:docMk/>
      <pc:sldMk cId="2718186809" sldId="282"/>
    </pc:sldMkLst>
    <p188:txBody>
      <a:bodyPr/>
      <a:lstStyle/>
      <a:p>
        <a:r>
          <a:rPr lang="pt-BR"/>
          <a:t>Validar se tem hifen nas palavras semi- não-estruturado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E880F6-3F8A-4788-8358-AC1660A18BE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343718-BC42-41D8-9817-241DE38DB60D}">
      <dgm:prSet custT="1"/>
      <dgm:spPr/>
      <dgm:t>
        <a:bodyPr/>
        <a:lstStyle/>
        <a:p>
          <a:r>
            <a:rPr lang="pt-BR" sz="3000" b="0" i="0"/>
            <a:t>Agenda</a:t>
          </a:r>
          <a:endParaRPr lang="en-US" sz="3000"/>
        </a:p>
      </dgm:t>
    </dgm:pt>
    <dgm:pt modelId="{FAC670E7-51F2-43B5-819A-70B1833FDC28}" type="parTrans" cxnId="{9D67A6A8-1677-48FD-B6C1-0AEA2570982F}">
      <dgm:prSet/>
      <dgm:spPr/>
      <dgm:t>
        <a:bodyPr/>
        <a:lstStyle/>
        <a:p>
          <a:endParaRPr lang="en-US"/>
        </a:p>
      </dgm:t>
    </dgm:pt>
    <dgm:pt modelId="{44507942-6865-4122-BEF4-2F88A7902F67}" type="sibTrans" cxnId="{9D67A6A8-1677-48FD-B6C1-0AEA2570982F}">
      <dgm:prSet/>
      <dgm:spPr/>
      <dgm:t>
        <a:bodyPr/>
        <a:lstStyle/>
        <a:p>
          <a:endParaRPr lang="en-US"/>
        </a:p>
      </dgm:t>
    </dgm:pt>
    <dgm:pt modelId="{3A60C081-C65E-403B-9FD4-BA01B3A59AC6}">
      <dgm:prSet custT="1"/>
      <dgm:spPr/>
      <dgm:t>
        <a:bodyPr/>
        <a:lstStyle/>
        <a:p>
          <a:r>
            <a:rPr lang="en-US" sz="1600" b="0" i="0" err="1"/>
            <a:t>Recursos</a:t>
          </a:r>
          <a:r>
            <a:rPr lang="en-US" sz="1600" b="0" i="0"/>
            <a:t> Azure e </a:t>
          </a:r>
          <a:r>
            <a:rPr lang="en-US" sz="1600" b="0" i="0" err="1"/>
            <a:t>arquiteturas</a:t>
          </a:r>
          <a:r>
            <a:rPr lang="en-US" sz="1600" b="0" i="0"/>
            <a:t> de </a:t>
          </a:r>
          <a:r>
            <a:rPr lang="en-US" sz="1600" b="0" i="0" err="1"/>
            <a:t>referência</a:t>
          </a:r>
          <a:r>
            <a:rPr lang="en-US" sz="1600" b="0" i="0"/>
            <a:t>.</a:t>
          </a:r>
          <a:endParaRPr lang="en-US" sz="1600"/>
        </a:p>
      </dgm:t>
    </dgm:pt>
    <dgm:pt modelId="{A68D30FA-48B6-46EB-9295-AD15EFC07D0D}" type="parTrans" cxnId="{E5834C90-6FF8-4767-B8AC-1ED03247709C}">
      <dgm:prSet/>
      <dgm:spPr/>
      <dgm:t>
        <a:bodyPr/>
        <a:lstStyle/>
        <a:p>
          <a:endParaRPr lang="en-US"/>
        </a:p>
      </dgm:t>
    </dgm:pt>
    <dgm:pt modelId="{2C81FDCB-FE53-4DF4-A746-4D08B321EAA6}" type="sibTrans" cxnId="{E5834C90-6FF8-4767-B8AC-1ED03247709C}">
      <dgm:prSet/>
      <dgm:spPr/>
      <dgm:t>
        <a:bodyPr/>
        <a:lstStyle/>
        <a:p>
          <a:endParaRPr lang="en-US"/>
        </a:p>
      </dgm:t>
    </dgm:pt>
    <dgm:pt modelId="{7C4F2869-75F5-489A-B3B8-4D893AED9C4A}">
      <dgm:prSet custT="1"/>
      <dgm:spPr/>
      <dgm:t>
        <a:bodyPr/>
        <a:lstStyle/>
        <a:p>
          <a:r>
            <a:rPr lang="en-US" sz="1600" b="0" i="0" err="1"/>
            <a:t>Modelagem</a:t>
          </a:r>
          <a:r>
            <a:rPr lang="en-US" sz="1600" b="0" i="0"/>
            <a:t> Star vs. Snowflake Schema;</a:t>
          </a:r>
          <a:endParaRPr lang="en-US" sz="1600"/>
        </a:p>
      </dgm:t>
    </dgm:pt>
    <dgm:pt modelId="{6207AB5C-6542-410E-B245-FE3228E10107}" type="parTrans" cxnId="{2C2F2403-76E3-42F1-BC0A-F5122A480360}">
      <dgm:prSet/>
      <dgm:spPr/>
      <dgm:t>
        <a:bodyPr/>
        <a:lstStyle/>
        <a:p>
          <a:endParaRPr lang="en-US"/>
        </a:p>
      </dgm:t>
    </dgm:pt>
    <dgm:pt modelId="{0A8A7AFE-9975-4E8B-A7FC-0699781B87BA}" type="sibTrans" cxnId="{2C2F2403-76E3-42F1-BC0A-F5122A480360}">
      <dgm:prSet/>
      <dgm:spPr/>
      <dgm:t>
        <a:bodyPr/>
        <a:lstStyle/>
        <a:p>
          <a:endParaRPr lang="en-US"/>
        </a:p>
      </dgm:t>
    </dgm:pt>
    <dgm:pt modelId="{DD62E5AD-4C18-4AEC-8356-B57B14B64AD3}">
      <dgm:prSet custT="1"/>
      <dgm:spPr/>
      <dgm:t>
        <a:bodyPr/>
        <a:lstStyle/>
        <a:p>
          <a:r>
            <a:rPr lang="en-US" sz="1600" b="0" i="0"/>
            <a:t>OLTP vs. OLAP;</a:t>
          </a:r>
          <a:endParaRPr lang="en-US" sz="1600"/>
        </a:p>
      </dgm:t>
    </dgm:pt>
    <dgm:pt modelId="{03C7DF5A-1F8E-4B54-A6B9-A8565911F719}" type="parTrans" cxnId="{E702A1EA-DE33-4EA9-93AA-67D17DDD650E}">
      <dgm:prSet/>
      <dgm:spPr/>
      <dgm:t>
        <a:bodyPr/>
        <a:lstStyle/>
        <a:p>
          <a:endParaRPr lang="en-US"/>
        </a:p>
      </dgm:t>
    </dgm:pt>
    <dgm:pt modelId="{E84B65F1-3F13-4E32-A356-4D67309F89F7}" type="sibTrans" cxnId="{E702A1EA-DE33-4EA9-93AA-67D17DDD650E}">
      <dgm:prSet/>
      <dgm:spPr/>
      <dgm:t>
        <a:bodyPr/>
        <a:lstStyle/>
        <a:p>
          <a:endParaRPr lang="en-US"/>
        </a:p>
      </dgm:t>
    </dgm:pt>
    <dgm:pt modelId="{6E31B048-A5BB-4CF1-8049-8FBD975A3146}">
      <dgm:prSet custT="1"/>
      <dgm:spPr/>
      <dgm:t>
        <a:bodyPr/>
        <a:lstStyle/>
        <a:p>
          <a:r>
            <a:rPr lang="en-US" sz="1600" b="0" i="0"/>
            <a:t>MDW;</a:t>
          </a:r>
          <a:endParaRPr lang="en-US" sz="1600"/>
        </a:p>
      </dgm:t>
    </dgm:pt>
    <dgm:pt modelId="{4F058207-72F7-49E1-AE34-D99B90B49E9D}" type="parTrans" cxnId="{C975BEDA-35A5-4354-A3EF-CA51C58EE6EF}">
      <dgm:prSet/>
      <dgm:spPr/>
      <dgm:t>
        <a:bodyPr/>
        <a:lstStyle/>
        <a:p>
          <a:endParaRPr lang="en-US"/>
        </a:p>
      </dgm:t>
    </dgm:pt>
    <dgm:pt modelId="{89E98CE5-D419-4753-A921-57B56747764D}" type="sibTrans" cxnId="{C975BEDA-35A5-4354-A3EF-CA51C58EE6EF}">
      <dgm:prSet/>
      <dgm:spPr/>
      <dgm:t>
        <a:bodyPr/>
        <a:lstStyle/>
        <a:p>
          <a:endParaRPr lang="en-US"/>
        </a:p>
      </dgm:t>
    </dgm:pt>
    <dgm:pt modelId="{02B9C14B-D560-440F-976A-7FEB8524B53B}">
      <dgm:prSet custT="1"/>
      <dgm:spPr/>
      <dgm:t>
        <a:bodyPr/>
        <a:lstStyle/>
        <a:p>
          <a:r>
            <a:rPr lang="en-US" sz="1600" b="0" i="0"/>
            <a:t>Data Warehouse;</a:t>
          </a:r>
          <a:endParaRPr lang="en-US" sz="1600"/>
        </a:p>
      </dgm:t>
    </dgm:pt>
    <dgm:pt modelId="{ABC90F63-4A3D-4780-8742-A5AC7EB03513}" type="parTrans" cxnId="{6D78F3DF-4857-4914-BDBC-CCB4951B5850}">
      <dgm:prSet/>
      <dgm:spPr/>
      <dgm:t>
        <a:bodyPr/>
        <a:lstStyle/>
        <a:p>
          <a:endParaRPr lang="en-US"/>
        </a:p>
      </dgm:t>
    </dgm:pt>
    <dgm:pt modelId="{A25DC1DB-ED0B-491E-B69E-296997E3A890}" type="sibTrans" cxnId="{6D78F3DF-4857-4914-BDBC-CCB4951B5850}">
      <dgm:prSet/>
      <dgm:spPr/>
      <dgm:t>
        <a:bodyPr/>
        <a:lstStyle/>
        <a:p>
          <a:endParaRPr lang="en-US"/>
        </a:p>
      </dgm:t>
    </dgm:pt>
    <dgm:pt modelId="{5A0BDCF0-D8D0-46A7-A336-2C3B6B2CE199}">
      <dgm:prSet custT="1"/>
      <dgm:spPr/>
      <dgm:t>
        <a:bodyPr/>
        <a:lstStyle/>
        <a:p>
          <a:r>
            <a:rPr lang="en-US" sz="1600" b="0" i="0"/>
            <a:t>Data Lake;</a:t>
          </a:r>
          <a:endParaRPr lang="en-US" sz="1600"/>
        </a:p>
      </dgm:t>
    </dgm:pt>
    <dgm:pt modelId="{54A68A1E-3074-4003-A8BC-FD8FC455AA8D}" type="parTrans" cxnId="{7E6F7974-E324-4FB5-A9CC-B02104A6807B}">
      <dgm:prSet/>
      <dgm:spPr/>
      <dgm:t>
        <a:bodyPr/>
        <a:lstStyle/>
        <a:p>
          <a:endParaRPr lang="en-US"/>
        </a:p>
      </dgm:t>
    </dgm:pt>
    <dgm:pt modelId="{9D9F50F6-F6FE-40EC-B9E8-F5FEB243CE71}" type="sibTrans" cxnId="{7E6F7974-E324-4FB5-A9CC-B02104A6807B}">
      <dgm:prSet/>
      <dgm:spPr/>
      <dgm:t>
        <a:bodyPr/>
        <a:lstStyle/>
        <a:p>
          <a:endParaRPr lang="en-US"/>
        </a:p>
      </dgm:t>
    </dgm:pt>
    <dgm:pt modelId="{896FEF23-FF44-471B-81B4-F0275E1B9CA0}">
      <dgm:prSet custT="1"/>
      <dgm:spPr/>
      <dgm:t>
        <a:bodyPr/>
        <a:lstStyle/>
        <a:p>
          <a:r>
            <a:rPr lang="en-US" sz="1600" b="0" i="0"/>
            <a:t>ETL vs. ELT;</a:t>
          </a:r>
          <a:endParaRPr lang="en-US" sz="1600"/>
        </a:p>
      </dgm:t>
    </dgm:pt>
    <dgm:pt modelId="{3351FD6F-A352-4B8D-AB7D-33C3DD46D277}" type="sibTrans" cxnId="{EB4A75C0-6870-4727-AA1B-2ADC17546D47}">
      <dgm:prSet/>
      <dgm:spPr/>
      <dgm:t>
        <a:bodyPr/>
        <a:lstStyle/>
        <a:p>
          <a:endParaRPr lang="en-US"/>
        </a:p>
      </dgm:t>
    </dgm:pt>
    <dgm:pt modelId="{6C12C738-60E7-4964-A4B3-F6873113DAB1}" type="parTrans" cxnId="{EB4A75C0-6870-4727-AA1B-2ADC17546D47}">
      <dgm:prSet/>
      <dgm:spPr/>
      <dgm:t>
        <a:bodyPr/>
        <a:lstStyle/>
        <a:p>
          <a:endParaRPr lang="en-US"/>
        </a:p>
      </dgm:t>
    </dgm:pt>
    <dgm:pt modelId="{CC18E174-234C-4FA6-90B7-647A3F4A651B}">
      <dgm:prSet custT="1"/>
      <dgm:spPr/>
      <dgm:t>
        <a:bodyPr/>
        <a:lstStyle/>
        <a:p>
          <a:r>
            <a:rPr lang="en-US" sz="1600" b="0" i="0"/>
            <a:t>Lakehouse;</a:t>
          </a:r>
          <a:endParaRPr lang="en-US" sz="1600"/>
        </a:p>
      </dgm:t>
    </dgm:pt>
    <dgm:pt modelId="{E8E6DE94-1B24-4083-A404-503DA0DBC36C}" type="parTrans" cxnId="{E559CA02-F064-4F4F-808E-CE1048CACFFF}">
      <dgm:prSet/>
      <dgm:spPr/>
      <dgm:t>
        <a:bodyPr/>
        <a:lstStyle/>
        <a:p>
          <a:endParaRPr lang="en-US"/>
        </a:p>
      </dgm:t>
    </dgm:pt>
    <dgm:pt modelId="{CF3C673A-BD8A-4734-9EB1-B543A3D809D5}" type="sibTrans" cxnId="{E559CA02-F064-4F4F-808E-CE1048CACFFF}">
      <dgm:prSet/>
      <dgm:spPr/>
      <dgm:t>
        <a:bodyPr/>
        <a:lstStyle/>
        <a:p>
          <a:endParaRPr lang="en-US"/>
        </a:p>
      </dgm:t>
    </dgm:pt>
    <dgm:pt modelId="{A5130DC9-83F1-40C7-8277-04E1E219B3F8}">
      <dgm:prSet custT="1"/>
      <dgm:spPr/>
      <dgm:t>
        <a:bodyPr/>
        <a:lstStyle/>
        <a:p>
          <a:r>
            <a:rPr lang="en-US" sz="1600"/>
            <a:t>DW vs Data Lake vs Lakehouse;</a:t>
          </a:r>
        </a:p>
      </dgm:t>
    </dgm:pt>
    <dgm:pt modelId="{12054D48-2213-44E1-AB7E-3575BB7BB9BB}" type="parTrans" cxnId="{39456C37-7783-41A0-93A9-4E434257AAEC}">
      <dgm:prSet/>
      <dgm:spPr/>
      <dgm:t>
        <a:bodyPr/>
        <a:lstStyle/>
        <a:p>
          <a:endParaRPr lang="en-US"/>
        </a:p>
      </dgm:t>
    </dgm:pt>
    <dgm:pt modelId="{A33714C3-6C04-4FF4-9130-19980CAEC21E}" type="sibTrans" cxnId="{39456C37-7783-41A0-93A9-4E434257AAEC}">
      <dgm:prSet/>
      <dgm:spPr/>
      <dgm:t>
        <a:bodyPr/>
        <a:lstStyle/>
        <a:p>
          <a:endParaRPr lang="en-US"/>
        </a:p>
      </dgm:t>
    </dgm:pt>
    <dgm:pt modelId="{6DDC09B4-7157-4318-8B1A-6175342D07BC}">
      <dgm:prSet custT="1"/>
      <dgm:spPr/>
      <dgm:t>
        <a:bodyPr/>
        <a:lstStyle/>
        <a:p>
          <a:r>
            <a:rPr lang="en-US" sz="1600" b="0" i="0"/>
            <a:t>Big Data;</a:t>
          </a:r>
          <a:endParaRPr lang="en-US" sz="1600"/>
        </a:p>
      </dgm:t>
    </dgm:pt>
    <dgm:pt modelId="{457C1188-DAD4-435E-8226-7EB1332CE8B4}" type="parTrans" cxnId="{933465BC-4B78-4EF4-9E1D-2472FFF9251E}">
      <dgm:prSet/>
      <dgm:spPr/>
    </dgm:pt>
    <dgm:pt modelId="{9ACEBAD4-7CB1-4040-9621-86BBCFD4D83B}" type="sibTrans" cxnId="{933465BC-4B78-4EF4-9E1D-2472FFF9251E}">
      <dgm:prSet/>
      <dgm:spPr/>
    </dgm:pt>
    <dgm:pt modelId="{F3577EFE-38B7-45FC-8737-636F72013B60}" type="pres">
      <dgm:prSet presAssocID="{CCE880F6-3F8A-4788-8358-AC1660A18BE6}" presName="Name0" presStyleCnt="0">
        <dgm:presLayoutVars>
          <dgm:dir/>
          <dgm:animLvl val="lvl"/>
          <dgm:resizeHandles val="exact"/>
        </dgm:presLayoutVars>
      </dgm:prSet>
      <dgm:spPr/>
    </dgm:pt>
    <dgm:pt modelId="{CD696CE4-B261-4FF9-8B18-DF452BB5AF92}" type="pres">
      <dgm:prSet presAssocID="{1B343718-BC42-41D8-9817-241DE38DB60D}" presName="linNode" presStyleCnt="0"/>
      <dgm:spPr/>
    </dgm:pt>
    <dgm:pt modelId="{F4B63CEE-42A3-4B4C-AF34-104D84814D01}" type="pres">
      <dgm:prSet presAssocID="{1B343718-BC42-41D8-9817-241DE38DB60D}" presName="parentText" presStyleLbl="node1" presStyleIdx="0" presStyleCnt="1" custLinFactNeighborX="-3611" custLinFactNeighborY="16995">
        <dgm:presLayoutVars>
          <dgm:chMax val="1"/>
          <dgm:bulletEnabled val="1"/>
        </dgm:presLayoutVars>
      </dgm:prSet>
      <dgm:spPr/>
    </dgm:pt>
    <dgm:pt modelId="{9FD28214-6FD1-4F18-BADB-D62182FEE2A4}" type="pres">
      <dgm:prSet presAssocID="{1B343718-BC42-41D8-9817-241DE38DB60D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59CA02-F064-4F4F-808E-CE1048CACFFF}" srcId="{1B343718-BC42-41D8-9817-241DE38DB60D}" destId="{CC18E174-234C-4FA6-90B7-647A3F4A651B}" srcOrd="7" destOrd="0" parTransId="{E8E6DE94-1B24-4083-A404-503DA0DBC36C}" sibTransId="{CF3C673A-BD8A-4734-9EB1-B543A3D809D5}"/>
    <dgm:cxn modelId="{2C2F2403-76E3-42F1-BC0A-F5122A480360}" srcId="{1B343718-BC42-41D8-9817-241DE38DB60D}" destId="{7C4F2869-75F5-489A-B3B8-4D893AED9C4A}" srcOrd="2" destOrd="0" parTransId="{6207AB5C-6542-410E-B245-FE3228E10107}" sibTransId="{0A8A7AFE-9975-4E8B-A7FC-0699781B87BA}"/>
    <dgm:cxn modelId="{39456C37-7783-41A0-93A9-4E434257AAEC}" srcId="{1B343718-BC42-41D8-9817-241DE38DB60D}" destId="{A5130DC9-83F1-40C7-8277-04E1E219B3F8}" srcOrd="8" destOrd="0" parTransId="{12054D48-2213-44E1-AB7E-3575BB7BB9BB}" sibTransId="{A33714C3-6C04-4FF4-9130-19980CAEC21E}"/>
    <dgm:cxn modelId="{760DB23D-1403-492A-A2A6-300D6322C212}" type="presOf" srcId="{CC18E174-234C-4FA6-90B7-647A3F4A651B}" destId="{9FD28214-6FD1-4F18-BADB-D62182FEE2A4}" srcOrd="0" destOrd="7" presId="urn:microsoft.com/office/officeart/2005/8/layout/vList5"/>
    <dgm:cxn modelId="{E77DAD5C-DFB6-4F95-963D-246A60E6B10A}" type="presOf" srcId="{5A0BDCF0-D8D0-46A7-A336-2C3B6B2CE199}" destId="{9FD28214-6FD1-4F18-BADB-D62182FEE2A4}" srcOrd="0" destOrd="5" presId="urn:microsoft.com/office/officeart/2005/8/layout/vList5"/>
    <dgm:cxn modelId="{BD2B8764-A5E7-4F97-AB70-C199A8FD0262}" type="presOf" srcId="{DD62E5AD-4C18-4AEC-8356-B57B14B64AD3}" destId="{9FD28214-6FD1-4F18-BADB-D62182FEE2A4}" srcOrd="0" destOrd="3" presId="urn:microsoft.com/office/officeart/2005/8/layout/vList5"/>
    <dgm:cxn modelId="{619FFD66-1588-4C4A-9E16-BB521594E34A}" type="presOf" srcId="{7C4F2869-75F5-489A-B3B8-4D893AED9C4A}" destId="{9FD28214-6FD1-4F18-BADB-D62182FEE2A4}" srcOrd="0" destOrd="2" presId="urn:microsoft.com/office/officeart/2005/8/layout/vList5"/>
    <dgm:cxn modelId="{0621B849-47A8-4D08-95B2-22A877C94266}" type="presOf" srcId="{6E31B048-A5BB-4CF1-8049-8FBD975A3146}" destId="{9FD28214-6FD1-4F18-BADB-D62182FEE2A4}" srcOrd="0" destOrd="6" presId="urn:microsoft.com/office/officeart/2005/8/layout/vList5"/>
    <dgm:cxn modelId="{7E6F7974-E324-4FB5-A9CC-B02104A6807B}" srcId="{1B343718-BC42-41D8-9817-241DE38DB60D}" destId="{5A0BDCF0-D8D0-46A7-A336-2C3B6B2CE199}" srcOrd="5" destOrd="0" parTransId="{54A68A1E-3074-4003-A8BC-FD8FC455AA8D}" sibTransId="{9D9F50F6-F6FE-40EC-B9E8-F5FEB243CE71}"/>
    <dgm:cxn modelId="{9FAD9578-15A9-450E-9ADA-53C76F43407B}" type="presOf" srcId="{1B343718-BC42-41D8-9817-241DE38DB60D}" destId="{F4B63CEE-42A3-4B4C-AF34-104D84814D01}" srcOrd="0" destOrd="0" presId="urn:microsoft.com/office/officeart/2005/8/layout/vList5"/>
    <dgm:cxn modelId="{E5834C90-6FF8-4767-B8AC-1ED03247709C}" srcId="{1B343718-BC42-41D8-9817-241DE38DB60D}" destId="{3A60C081-C65E-403B-9FD4-BA01B3A59AC6}" srcOrd="9" destOrd="0" parTransId="{A68D30FA-48B6-46EB-9295-AD15EFC07D0D}" sibTransId="{2C81FDCB-FE53-4DF4-A746-4D08B321EAA6}"/>
    <dgm:cxn modelId="{9D67A6A8-1677-48FD-B6C1-0AEA2570982F}" srcId="{CCE880F6-3F8A-4788-8358-AC1660A18BE6}" destId="{1B343718-BC42-41D8-9817-241DE38DB60D}" srcOrd="0" destOrd="0" parTransId="{FAC670E7-51F2-43B5-819A-70B1833FDC28}" sibTransId="{44507942-6865-4122-BEF4-2F88A7902F67}"/>
    <dgm:cxn modelId="{C8C8D7AC-8968-4463-9C37-711FC093A68F}" type="presOf" srcId="{CCE880F6-3F8A-4788-8358-AC1660A18BE6}" destId="{F3577EFE-38B7-45FC-8737-636F72013B60}" srcOrd="0" destOrd="0" presId="urn:microsoft.com/office/officeart/2005/8/layout/vList5"/>
    <dgm:cxn modelId="{2B3031BA-2478-4750-A1F8-488BED250DD4}" type="presOf" srcId="{896FEF23-FF44-471B-81B4-F0275E1B9CA0}" destId="{9FD28214-6FD1-4F18-BADB-D62182FEE2A4}" srcOrd="0" destOrd="1" presId="urn:microsoft.com/office/officeart/2005/8/layout/vList5"/>
    <dgm:cxn modelId="{933465BC-4B78-4EF4-9E1D-2472FFF9251E}" srcId="{1B343718-BC42-41D8-9817-241DE38DB60D}" destId="{6DDC09B4-7157-4318-8B1A-6175342D07BC}" srcOrd="4" destOrd="0" parTransId="{457C1188-DAD4-435E-8226-7EB1332CE8B4}" sibTransId="{9ACEBAD4-7CB1-4040-9621-86BBCFD4D83B}"/>
    <dgm:cxn modelId="{EB4A75C0-6870-4727-AA1B-2ADC17546D47}" srcId="{1B343718-BC42-41D8-9817-241DE38DB60D}" destId="{896FEF23-FF44-471B-81B4-F0275E1B9CA0}" srcOrd="1" destOrd="0" parTransId="{6C12C738-60E7-4964-A4B3-F6873113DAB1}" sibTransId="{3351FD6F-A352-4B8D-AB7D-33C3DD46D277}"/>
    <dgm:cxn modelId="{964DE3C1-EBA1-4292-AE62-0703AB89E49E}" type="presOf" srcId="{3A60C081-C65E-403B-9FD4-BA01B3A59AC6}" destId="{9FD28214-6FD1-4F18-BADB-D62182FEE2A4}" srcOrd="0" destOrd="9" presId="urn:microsoft.com/office/officeart/2005/8/layout/vList5"/>
    <dgm:cxn modelId="{28FEB4C7-2A19-4866-850C-24104956B22F}" type="presOf" srcId="{02B9C14B-D560-440F-976A-7FEB8524B53B}" destId="{9FD28214-6FD1-4F18-BADB-D62182FEE2A4}" srcOrd="0" destOrd="0" presId="urn:microsoft.com/office/officeart/2005/8/layout/vList5"/>
    <dgm:cxn modelId="{C975BEDA-35A5-4354-A3EF-CA51C58EE6EF}" srcId="{1B343718-BC42-41D8-9817-241DE38DB60D}" destId="{6E31B048-A5BB-4CF1-8049-8FBD975A3146}" srcOrd="6" destOrd="0" parTransId="{4F058207-72F7-49E1-AE34-D99B90B49E9D}" sibTransId="{89E98CE5-D419-4753-A921-57B56747764D}"/>
    <dgm:cxn modelId="{6D78F3DF-4857-4914-BDBC-CCB4951B5850}" srcId="{1B343718-BC42-41D8-9817-241DE38DB60D}" destId="{02B9C14B-D560-440F-976A-7FEB8524B53B}" srcOrd="0" destOrd="0" parTransId="{ABC90F63-4A3D-4780-8742-A5AC7EB03513}" sibTransId="{A25DC1DB-ED0B-491E-B69E-296997E3A890}"/>
    <dgm:cxn modelId="{E702A1EA-DE33-4EA9-93AA-67D17DDD650E}" srcId="{1B343718-BC42-41D8-9817-241DE38DB60D}" destId="{DD62E5AD-4C18-4AEC-8356-B57B14B64AD3}" srcOrd="3" destOrd="0" parTransId="{03C7DF5A-1F8E-4B54-A6B9-A8565911F719}" sibTransId="{E84B65F1-3F13-4E32-A356-4D67309F89F7}"/>
    <dgm:cxn modelId="{3D12B5FB-A151-4243-8163-6CD4FD6F1566}" type="presOf" srcId="{A5130DC9-83F1-40C7-8277-04E1E219B3F8}" destId="{9FD28214-6FD1-4F18-BADB-D62182FEE2A4}" srcOrd="0" destOrd="8" presId="urn:microsoft.com/office/officeart/2005/8/layout/vList5"/>
    <dgm:cxn modelId="{BC33EFFD-FC55-46C9-8536-7910A2B388F3}" type="presOf" srcId="{6DDC09B4-7157-4318-8B1A-6175342D07BC}" destId="{9FD28214-6FD1-4F18-BADB-D62182FEE2A4}" srcOrd="0" destOrd="4" presId="urn:microsoft.com/office/officeart/2005/8/layout/vList5"/>
    <dgm:cxn modelId="{804AB822-1C5A-4674-B7E2-39C7A42E592D}" type="presParOf" srcId="{F3577EFE-38B7-45FC-8737-636F72013B60}" destId="{CD696CE4-B261-4FF9-8B18-DF452BB5AF92}" srcOrd="0" destOrd="0" presId="urn:microsoft.com/office/officeart/2005/8/layout/vList5"/>
    <dgm:cxn modelId="{4756C178-5F3D-4546-B23E-A038FED89B9E}" type="presParOf" srcId="{CD696CE4-B261-4FF9-8B18-DF452BB5AF92}" destId="{F4B63CEE-42A3-4B4C-AF34-104D84814D01}" srcOrd="0" destOrd="0" presId="urn:microsoft.com/office/officeart/2005/8/layout/vList5"/>
    <dgm:cxn modelId="{07985ADB-35AD-48DD-B857-BC6855D8BB80}" type="presParOf" srcId="{CD696CE4-B261-4FF9-8B18-DF452BB5AF92}" destId="{9FD28214-6FD1-4F18-BADB-D62182FEE2A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28214-6FD1-4F18-BADB-D62182FEE2A4}">
      <dsp:nvSpPr>
        <dsp:cNvPr id="0" name=""/>
        <dsp:cNvSpPr/>
      </dsp:nvSpPr>
      <dsp:spPr>
        <a:xfrm rot="5400000">
          <a:off x="3991580" y="-876612"/>
          <a:ext cx="2566577" cy="496458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Data Warehouse;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ETL vs. ELT;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err="1"/>
            <a:t>Modelagem</a:t>
          </a:r>
          <a:r>
            <a:rPr lang="en-US" sz="1600" b="0" i="0" kern="1200"/>
            <a:t> Star vs. Snowflake Schema;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OLTP vs. OLAP;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Big Data;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Data Lake;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MDW;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/>
            <a:t>Lakehouse;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DW vs Data Lake vs Lakehouse;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err="1"/>
            <a:t>Recursos</a:t>
          </a:r>
          <a:r>
            <a:rPr lang="en-US" sz="1600" b="0" i="0" kern="1200"/>
            <a:t> Azure e </a:t>
          </a:r>
          <a:r>
            <a:rPr lang="en-US" sz="1600" b="0" i="0" kern="1200" err="1"/>
            <a:t>arquiteturas</a:t>
          </a:r>
          <a:r>
            <a:rPr lang="en-US" sz="1600" b="0" i="0" kern="1200"/>
            <a:t> de </a:t>
          </a:r>
          <a:r>
            <a:rPr lang="en-US" sz="1600" b="0" i="0" kern="1200" err="1"/>
            <a:t>referência</a:t>
          </a:r>
          <a:r>
            <a:rPr lang="en-US" sz="1600" b="0" i="0" kern="1200"/>
            <a:t>.</a:t>
          </a:r>
          <a:endParaRPr lang="en-US" sz="1600" kern="1200"/>
        </a:p>
      </dsp:txBody>
      <dsp:txXfrm rot="-5400000">
        <a:off x="2792578" y="447680"/>
        <a:ext cx="4839292" cy="2315997"/>
      </dsp:txXfrm>
    </dsp:sp>
    <dsp:sp modelId="{F4B63CEE-42A3-4B4C-AF34-104D84814D01}">
      <dsp:nvSpPr>
        <dsp:cNvPr id="0" name=""/>
        <dsp:cNvSpPr/>
      </dsp:nvSpPr>
      <dsp:spPr>
        <a:xfrm>
          <a:off x="0" y="3136"/>
          <a:ext cx="2792577" cy="32082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b="0" i="0" kern="1200"/>
            <a:t>Agenda</a:t>
          </a:r>
          <a:endParaRPr lang="en-US" sz="3000" kern="1200"/>
        </a:p>
      </dsp:txBody>
      <dsp:txXfrm>
        <a:off x="136322" y="139458"/>
        <a:ext cx="2519933" cy="2935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583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OLTP: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ERP, CRM </a:t>
            </a:r>
            <a:r>
              <a:rPr lang="en-US" err="1"/>
              <a:t>utiliza</a:t>
            </a:r>
            <a:r>
              <a:rPr lang="en-US"/>
              <a:t> o </a:t>
            </a:r>
            <a:r>
              <a:rPr lang="en-US" err="1"/>
              <a:t>formato</a:t>
            </a:r>
            <a:r>
              <a:rPr lang="en-US"/>
              <a:t> OLTP pois </a:t>
            </a:r>
            <a:r>
              <a:rPr lang="en-US" err="1"/>
              <a:t>precisa</a:t>
            </a:r>
            <a:r>
              <a:rPr lang="en-US"/>
              <a:t> de </a:t>
            </a:r>
            <a:r>
              <a:rPr lang="en-US" err="1"/>
              <a:t>velocidade</a:t>
            </a:r>
            <a:r>
              <a:rPr lang="en-US"/>
              <a:t> e segue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padrões</a:t>
            </a:r>
            <a:r>
              <a:rPr lang="en-US"/>
              <a:t> ACID, </a:t>
            </a:r>
            <a:r>
              <a:rPr lang="en-US" err="1"/>
              <a:t>garantindo</a:t>
            </a:r>
            <a:r>
              <a:rPr lang="en-US"/>
              <a:t> a </a:t>
            </a:r>
            <a:r>
              <a:rPr lang="en-US" err="1"/>
              <a:t>integridade</a:t>
            </a:r>
            <a:r>
              <a:rPr lang="en-US"/>
              <a:t> de Informação;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OLAP: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Através</a:t>
            </a:r>
            <a:r>
              <a:rPr lang="en-US"/>
              <a:t> de dados </a:t>
            </a:r>
            <a:r>
              <a:rPr lang="en-US" err="1"/>
              <a:t>gerados</a:t>
            </a:r>
            <a:r>
              <a:rPr lang="en-US"/>
              <a:t> no </a:t>
            </a:r>
            <a:r>
              <a:rPr lang="en-US" err="1"/>
              <a:t>ambiente</a:t>
            </a:r>
            <a:r>
              <a:rPr lang="en-US"/>
              <a:t> OLTP, </a:t>
            </a:r>
            <a:r>
              <a:rPr lang="en-US" err="1"/>
              <a:t>utilizando</a:t>
            </a:r>
            <a:r>
              <a:rPr lang="en-US"/>
              <a:t> um ETL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camada</a:t>
            </a:r>
            <a:r>
              <a:rPr lang="en-US"/>
              <a:t> </a:t>
            </a:r>
            <a:r>
              <a:rPr lang="en-US" err="1"/>
              <a:t>intermediária</a:t>
            </a:r>
            <a:r>
              <a:rPr lang="en-US"/>
              <a:t> (staging) para </a:t>
            </a:r>
            <a:r>
              <a:rPr lang="en-US" err="1"/>
              <a:t>carregamento</a:t>
            </a:r>
            <a:r>
              <a:rPr lang="en-US"/>
              <a:t> dos dados </a:t>
            </a:r>
            <a:r>
              <a:rPr lang="en-US" err="1"/>
              <a:t>transacionais</a:t>
            </a:r>
            <a:r>
              <a:rPr lang="en-US"/>
              <a:t>, </a:t>
            </a:r>
            <a:r>
              <a:rPr lang="en-US" err="1"/>
              <a:t>após</a:t>
            </a:r>
            <a:r>
              <a:rPr lang="en-US"/>
              <a:t> é </a:t>
            </a:r>
            <a:r>
              <a:rPr lang="en-US" err="1"/>
              <a:t>enviado</a:t>
            </a:r>
            <a:r>
              <a:rPr lang="en-US"/>
              <a:t> para o </a:t>
            </a:r>
            <a:r>
              <a:rPr lang="en-US" err="1"/>
              <a:t>dw</a:t>
            </a:r>
            <a:r>
              <a:rPr lang="en-US"/>
              <a:t> para ser </a:t>
            </a:r>
            <a:r>
              <a:rPr lang="en-US" err="1"/>
              <a:t>utilizado</a:t>
            </a:r>
            <a:r>
              <a:rPr lang="en-US"/>
              <a:t> para </a:t>
            </a:r>
            <a:r>
              <a:rPr lang="en-US" err="1"/>
              <a:t>processos</a:t>
            </a:r>
            <a:r>
              <a:rPr lang="en-US"/>
              <a:t> </a:t>
            </a:r>
            <a:r>
              <a:rPr lang="en-US" err="1"/>
              <a:t>analíticos</a:t>
            </a:r>
            <a:r>
              <a:rPr lang="en-US"/>
              <a:t> </a:t>
            </a:r>
            <a:r>
              <a:rPr lang="en-US" err="1"/>
              <a:t>como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Agregação</a:t>
            </a:r>
            <a:r>
              <a:rPr lang="en-US"/>
              <a:t> de </a:t>
            </a:r>
            <a:r>
              <a:rPr lang="en-US" err="1"/>
              <a:t>colunas</a:t>
            </a:r>
            <a:r>
              <a:rPr lang="en-US"/>
              <a:t> para </a:t>
            </a:r>
            <a:r>
              <a:rPr lang="en-US" err="1"/>
              <a:t>determinada</a:t>
            </a:r>
            <a:r>
              <a:rPr lang="en-US"/>
              <a:t> </a:t>
            </a:r>
            <a:r>
              <a:rPr lang="en-US" err="1"/>
              <a:t>análise</a:t>
            </a:r>
            <a:r>
              <a:rPr lang="en-US"/>
              <a:t> de um </a:t>
            </a:r>
            <a:r>
              <a:rPr lang="en-US" err="1"/>
              <a:t>determinado</a:t>
            </a:r>
            <a:r>
              <a:rPr lang="en-US"/>
              <a:t> </a:t>
            </a:r>
            <a:r>
              <a:rPr lang="en-US" err="1"/>
              <a:t>setor</a:t>
            </a:r>
            <a:r>
              <a:rPr lang="en-US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87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b="1">
                <a:solidFill>
                  <a:schemeClr val="bg1"/>
                </a:solidFill>
              </a:rPr>
              <a:t>Row </a:t>
            </a:r>
            <a:r>
              <a:rPr lang="pt-BR" b="1" err="1">
                <a:solidFill>
                  <a:schemeClr val="bg1"/>
                </a:solidFill>
              </a:rPr>
              <a:t>Based</a:t>
            </a:r>
            <a:endParaRPr lang="pt-BR" b="1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Geralmente utilizado para OLTP onde são feitos muitas atualizações (UPDATE) e consultas (SELECT) em um único registro;</a:t>
            </a:r>
          </a:p>
          <a:p>
            <a:r>
              <a:rPr lang="pt-BR">
                <a:solidFill>
                  <a:schemeClr val="bg1"/>
                </a:solidFill>
              </a:rPr>
              <a:t>A aplicações de forma geral consultam todos os dados de um registro;</a:t>
            </a:r>
            <a:br>
              <a:rPr lang="pt-BR">
                <a:solidFill>
                  <a:schemeClr val="bg1"/>
                </a:solidFill>
              </a:rPr>
            </a:br>
            <a:br>
              <a:rPr lang="pt-BR">
                <a:solidFill>
                  <a:schemeClr val="bg1"/>
                </a:solidFill>
              </a:rPr>
            </a:br>
            <a:r>
              <a:rPr lang="pt-BR" b="1" err="1">
                <a:solidFill>
                  <a:schemeClr val="bg1"/>
                </a:solidFill>
              </a:rPr>
              <a:t>Column</a:t>
            </a:r>
            <a:r>
              <a:rPr lang="pt-BR" b="1">
                <a:solidFill>
                  <a:schemeClr val="bg1"/>
                </a:solidFill>
              </a:rPr>
              <a:t> </a:t>
            </a:r>
            <a:r>
              <a:rPr lang="pt-BR" b="1" err="1">
                <a:solidFill>
                  <a:schemeClr val="bg1"/>
                </a:solidFill>
              </a:rPr>
              <a:t>Based</a:t>
            </a:r>
            <a:endParaRPr lang="pt-BR" b="1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>
              <a:solidFill>
                <a:schemeClr val="bg1"/>
              </a:solidFill>
            </a:endParaRPr>
          </a:p>
          <a:p>
            <a:r>
              <a:rPr lang="pt-BR">
                <a:solidFill>
                  <a:schemeClr val="bg1"/>
                </a:solidFill>
              </a:rPr>
              <a:t>Geralmente utilizado para OLAP onde são feitos muitos cálculos com base em quantidades reduzidas de colunas;</a:t>
            </a:r>
          </a:p>
          <a:p>
            <a:r>
              <a:rPr lang="pt-BR">
                <a:solidFill>
                  <a:schemeClr val="bg1"/>
                </a:solidFill>
              </a:rPr>
              <a:t>Geralmente as tabelas possuem um número maior de colunas;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500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>
                <a:solidFill>
                  <a:schemeClr val="lt1"/>
                </a:solidFill>
              </a:rPr>
              <a:t>Como identificar a necessidade de uma solução?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669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</a:t>
            </a:r>
            <a:r>
              <a:rPr lang="en-US" err="1"/>
              <a:t>primeira</a:t>
            </a:r>
            <a:r>
              <a:rPr lang="en-US"/>
              <a:t> </a:t>
            </a:r>
            <a:r>
              <a:rPr lang="en-US" err="1"/>
              <a:t>imagem</a:t>
            </a:r>
            <a:r>
              <a:rPr lang="en-US"/>
              <a:t> </a:t>
            </a:r>
            <a:r>
              <a:rPr lang="en-US" err="1"/>
              <a:t>trata</a:t>
            </a:r>
            <a:r>
              <a:rPr lang="en-US"/>
              <a:t> o </a:t>
            </a:r>
            <a:r>
              <a:rPr lang="en-US" err="1"/>
              <a:t>crescimento</a:t>
            </a:r>
            <a:r>
              <a:rPr lang="en-US"/>
              <a:t> e </a:t>
            </a:r>
            <a:r>
              <a:rPr lang="en-US" err="1"/>
              <a:t>uso</a:t>
            </a:r>
            <a:r>
              <a:rPr lang="en-US"/>
              <a:t> de dados e </a:t>
            </a:r>
            <a:r>
              <a:rPr lang="en-US" err="1"/>
              <a:t>informações</a:t>
            </a:r>
            <a:r>
              <a:rPr lang="en-US"/>
              <a:t> </a:t>
            </a:r>
            <a:r>
              <a:rPr lang="en-US" err="1"/>
              <a:t>geradas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minuto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2022.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Falar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</a:t>
            </a:r>
            <a:r>
              <a:rPr lang="en-US" err="1"/>
              <a:t>alguns</a:t>
            </a:r>
            <a:r>
              <a:rPr lang="en-US"/>
              <a:t> dos </a:t>
            </a:r>
            <a:r>
              <a:rPr lang="en-US" err="1"/>
              <a:t>casos</a:t>
            </a:r>
            <a:r>
              <a:rPr lang="en-US"/>
              <a:t> </a:t>
            </a:r>
            <a:r>
              <a:rPr lang="en-US" err="1"/>
              <a:t>apresentados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figura</a:t>
            </a:r>
            <a:r>
              <a:rPr lang="en-US"/>
              <a:t> 1.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Figura</a:t>
            </a:r>
            <a:r>
              <a:rPr lang="en-US"/>
              <a:t> 2 – </a:t>
            </a:r>
            <a:r>
              <a:rPr lang="en-US" err="1"/>
              <a:t>depara</a:t>
            </a:r>
            <a:r>
              <a:rPr lang="en-US"/>
              <a:t> entre o </a:t>
            </a:r>
            <a:r>
              <a:rPr lang="en-US" err="1"/>
              <a:t>aumento</a:t>
            </a:r>
            <a:r>
              <a:rPr lang="en-US"/>
              <a:t> </a:t>
            </a:r>
            <a:r>
              <a:rPr lang="en-US" err="1"/>
              <a:t>expressivo</a:t>
            </a:r>
            <a:r>
              <a:rPr lang="en-US"/>
              <a:t> dos dados entre 2013 e 2022.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Crescente</a:t>
            </a:r>
            <a:r>
              <a:rPr lang="en-US"/>
              <a:t> </a:t>
            </a:r>
            <a:r>
              <a:rPr lang="en-US" err="1"/>
              <a:t>aumento</a:t>
            </a:r>
            <a:r>
              <a:rPr lang="en-US"/>
              <a:t> de dados </a:t>
            </a:r>
            <a:r>
              <a:rPr lang="en-US" err="1"/>
              <a:t>gerados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internet,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vez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dados </a:t>
            </a:r>
            <a:r>
              <a:rPr lang="en-US" err="1"/>
              <a:t>sendo</a:t>
            </a:r>
            <a:r>
              <a:rPr lang="en-US"/>
              <a:t> </a:t>
            </a:r>
            <a:r>
              <a:rPr lang="en-US" err="1"/>
              <a:t>coletados</a:t>
            </a:r>
            <a:r>
              <a:rPr lang="en-US"/>
              <a:t> para </a:t>
            </a:r>
            <a:r>
              <a:rPr lang="en-US" err="1"/>
              <a:t>trazerem</a:t>
            </a:r>
            <a:r>
              <a:rPr lang="en-US"/>
              <a:t> </a:t>
            </a:r>
            <a:r>
              <a:rPr lang="en-US" err="1"/>
              <a:t>informações</a:t>
            </a:r>
            <a:r>
              <a:rPr lang="en-US"/>
              <a:t> para </a:t>
            </a:r>
            <a:r>
              <a:rPr lang="en-US" err="1"/>
              <a:t>empresas</a:t>
            </a:r>
            <a:r>
              <a:rPr lang="en-US"/>
              <a:t> e </a:t>
            </a:r>
            <a:r>
              <a:rPr lang="en-US" err="1"/>
              <a:t>usuários</a:t>
            </a:r>
            <a:r>
              <a:rPr lang="en-US"/>
              <a:t>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9954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abril</a:t>
            </a:r>
            <a:r>
              <a:rPr lang="en-US"/>
              <a:t> de 2022, a internet </a:t>
            </a:r>
            <a:r>
              <a:rPr lang="en-US" err="1"/>
              <a:t>alcançou</a:t>
            </a:r>
            <a:r>
              <a:rPr lang="en-US"/>
              <a:t> 63% da </a:t>
            </a:r>
            <a:r>
              <a:rPr lang="en-US" err="1"/>
              <a:t>população</a:t>
            </a:r>
            <a:r>
              <a:rPr lang="en-US"/>
              <a:t> </a:t>
            </a:r>
            <a:r>
              <a:rPr lang="en-US" err="1"/>
              <a:t>mundial</a:t>
            </a:r>
            <a:r>
              <a:rPr lang="en-US"/>
              <a:t> (5 </a:t>
            </a:r>
            <a:r>
              <a:rPr lang="en-US" err="1"/>
              <a:t>billhões</a:t>
            </a:r>
            <a:r>
              <a:rPr lang="en-US"/>
              <a:t>), </a:t>
            </a:r>
            <a:r>
              <a:rPr lang="en-US" err="1"/>
              <a:t>totalizando</a:t>
            </a:r>
            <a:r>
              <a:rPr lang="en-US"/>
              <a:t> 97 </a:t>
            </a:r>
            <a:r>
              <a:rPr lang="en-US" err="1"/>
              <a:t>zattabytes</a:t>
            </a:r>
            <a:r>
              <a:rPr lang="en-US"/>
              <a:t> de dados </a:t>
            </a:r>
            <a:r>
              <a:rPr lang="en-US" err="1"/>
              <a:t>criados</a:t>
            </a:r>
            <a:r>
              <a:rPr lang="en-US"/>
              <a:t>, </a:t>
            </a:r>
            <a:r>
              <a:rPr lang="en-US" err="1"/>
              <a:t>copiados</a:t>
            </a:r>
            <a:r>
              <a:rPr lang="en-US"/>
              <a:t> e </a:t>
            </a:r>
            <a:r>
              <a:rPr lang="en-US" err="1"/>
              <a:t>consumidos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Projeção</a:t>
            </a:r>
            <a:r>
              <a:rPr lang="en-US"/>
              <a:t> de </a:t>
            </a:r>
            <a:r>
              <a:rPr lang="en-US" err="1"/>
              <a:t>crecimento</a:t>
            </a:r>
            <a:r>
              <a:rPr lang="en-US"/>
              <a:t> para 181 </a:t>
            </a:r>
            <a:r>
              <a:rPr lang="en-US" err="1"/>
              <a:t>zattabytes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2025.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https://www.domo.com/data-never-sleeps#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86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054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963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94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20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32f63295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32f63295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3748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366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932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618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87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000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921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157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32f63295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32f63295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32f63295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32f63295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32f63295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32f63295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52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736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636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32f63295b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32f63295b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5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9" name="Google Shape;9;p1"/>
          <p:cNvGrpSpPr/>
          <p:nvPr/>
        </p:nvGrpSpPr>
        <p:grpSpPr>
          <a:xfrm>
            <a:off x="-113000" y="-4211554"/>
            <a:ext cx="10330980" cy="10713155"/>
            <a:chOff x="-113000" y="-4211554"/>
            <a:chExt cx="10330980" cy="10713155"/>
          </a:xfrm>
        </p:grpSpPr>
        <p:sp>
          <p:nvSpPr>
            <p:cNvPr id="10" name="Google Shape;10;p1"/>
            <p:cNvSpPr/>
            <p:nvPr/>
          </p:nvSpPr>
          <p:spPr>
            <a:xfrm>
              <a:off x="-7475" y="-7475"/>
              <a:ext cx="9144000" cy="5143500"/>
            </a:xfrm>
            <a:prstGeom prst="rect">
              <a:avLst/>
            </a:prstGeom>
            <a:gradFill>
              <a:gsLst>
                <a:gs pos="0">
                  <a:srgbClr val="0F146E"/>
                </a:gs>
                <a:gs pos="100000">
                  <a:srgbClr val="01013E"/>
                </a:gs>
              </a:gsLst>
              <a:lin ang="5400012" scaled="0"/>
            </a:gra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11;p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3000" y="3738000"/>
              <a:ext cx="9355059" cy="2763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>
            <a:blip r:embed="rId4">
              <a:alphaModFix amt="58000"/>
            </a:blip>
            <a:stretch>
              <a:fillRect/>
            </a:stretch>
          </p:blipFill>
          <p:spPr>
            <a:xfrm rot="-5400000" flipH="1">
              <a:off x="4158650" y="-915825"/>
              <a:ext cx="9355059" cy="2763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A2043D3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60D2726C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18/10/relationships/comments" Target="../comments/modernComment_103_0.xm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00" y="209425"/>
            <a:ext cx="6759526" cy="34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0700" y="4576825"/>
            <a:ext cx="1119852" cy="4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</a:rPr>
              <a:t>Snowflake Schema</a:t>
            </a:r>
            <a:endParaRPr sz="310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D09F60-C2DE-FDAA-2DA1-2360421EC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439" y="1499316"/>
            <a:ext cx="3749323" cy="341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1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pt-BR" sz="3100">
                <a:solidFill>
                  <a:schemeClr val="lt1"/>
                </a:solidFill>
              </a:rPr>
              <a:t>OLTP vs. OLAP</a:t>
            </a:r>
          </a:p>
          <a:p>
            <a:pPr indent="-457200" algn="l">
              <a:buChar char="•"/>
            </a:pPr>
            <a:endParaRPr lang="pt-BR" sz="1600">
              <a:solidFill>
                <a:schemeClr val="lt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095A30-797F-CB5C-BBB5-6A548B597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204" y="1461939"/>
            <a:ext cx="4841591" cy="330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1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OLTP vs. OLAP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F9048-952D-D3B8-5857-3ED2DC3F2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035" y="1461351"/>
            <a:ext cx="6297930" cy="33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70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-US" sz="3100">
                <a:solidFill>
                  <a:schemeClr val="lt1"/>
                </a:solidFill>
              </a:rPr>
              <a:t>Big Data</a:t>
            </a:r>
          </a:p>
          <a:p>
            <a:pPr lvl="0" indent="-4572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2914A-9B27-6841-4760-40EE5A2CA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700" y="1469499"/>
            <a:ext cx="3905320" cy="34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C422440-A3BB-D65D-AC5C-EBE2B32EA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880" y="1367822"/>
            <a:ext cx="4035535" cy="3670130"/>
          </a:xfrm>
          <a:prstGeom prst="rect">
            <a:avLst/>
          </a:prstGeom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Big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75F19A5-A73E-EB65-FC1B-12150B777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3" y="2044447"/>
            <a:ext cx="8266771" cy="20281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69A6DCF-D092-394C-DEF8-BB3ACE3AC2C9}"/>
              </a:ext>
            </a:extLst>
          </p:cNvPr>
          <p:cNvSpPr txBox="1"/>
          <p:nvPr/>
        </p:nvSpPr>
        <p:spPr>
          <a:xfrm>
            <a:off x="3571890" y="4991467"/>
            <a:ext cx="36878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</a:rPr>
              <a:t>Fonte: https://www.domo.com/data-never-sleeps#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9F59DA3-184E-074D-2E28-FE0C252C54DD}"/>
              </a:ext>
            </a:extLst>
          </p:cNvPr>
          <p:cNvSpPr txBox="1"/>
          <p:nvPr/>
        </p:nvSpPr>
        <p:spPr>
          <a:xfrm>
            <a:off x="3384791" y="4037571"/>
            <a:ext cx="368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Fonte: https://www.domo.com/data-never-sleeps#</a:t>
            </a:r>
          </a:p>
        </p:txBody>
      </p:sp>
    </p:spTree>
    <p:extLst>
      <p:ext uri="{BB962C8B-B14F-4D97-AF65-F5344CB8AC3E}">
        <p14:creationId xmlns:p14="http://schemas.microsoft.com/office/powerpoint/2010/main" val="109326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Big Data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>
              <a:solidFill>
                <a:schemeClr val="lt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359DC2-38C5-C2AF-6E52-09614370A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77" y="1798572"/>
            <a:ext cx="5771446" cy="182835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E5AE957-86B2-DC65-B747-D106B14BE575}"/>
              </a:ext>
            </a:extLst>
          </p:cNvPr>
          <p:cNvSpPr txBox="1"/>
          <p:nvPr/>
        </p:nvSpPr>
        <p:spPr>
          <a:xfrm>
            <a:off x="3385547" y="3626931"/>
            <a:ext cx="36878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Fonte: https://www.domo.com/data-never-sleeps#</a:t>
            </a:r>
          </a:p>
        </p:txBody>
      </p:sp>
    </p:spTree>
    <p:extLst>
      <p:ext uri="{BB962C8B-B14F-4D97-AF65-F5344CB8AC3E}">
        <p14:creationId xmlns:p14="http://schemas.microsoft.com/office/powerpoint/2010/main" val="132666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/>
            <a:r>
              <a:rPr lang="en-US" sz="3100">
                <a:solidFill>
                  <a:schemeClr val="lt1"/>
                </a:solidFill>
              </a:rPr>
              <a:t>Data Lake</a:t>
            </a:r>
          </a:p>
          <a:p>
            <a:pPr lvl="0" indent="-457200" algn="l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Conceito</a:t>
            </a:r>
            <a:r>
              <a:rPr lang="en-US" sz="1800">
                <a:solidFill>
                  <a:schemeClr val="lt1"/>
                </a:solidFill>
              </a:rPr>
              <a:t> surgiu </a:t>
            </a:r>
            <a:r>
              <a:rPr lang="en-US" sz="1800" err="1">
                <a:solidFill>
                  <a:schemeClr val="lt1"/>
                </a:solidFill>
              </a:rPr>
              <a:t>por</a:t>
            </a:r>
            <a:r>
              <a:rPr lang="en-US" sz="1800">
                <a:solidFill>
                  <a:schemeClr val="lt1"/>
                </a:solidFill>
              </a:rPr>
              <a:t> volta de 2011;</a:t>
            </a:r>
          </a:p>
          <a:p>
            <a:pPr lvl="0" indent="-457200" algn="l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Repositório</a:t>
            </a:r>
            <a:r>
              <a:rPr lang="en-US" sz="1800">
                <a:solidFill>
                  <a:schemeClr val="lt1"/>
                </a:solidFill>
              </a:rPr>
              <a:t> de dados </a:t>
            </a:r>
            <a:r>
              <a:rPr lang="en-US" sz="1800" err="1">
                <a:solidFill>
                  <a:schemeClr val="lt1"/>
                </a:solidFill>
              </a:rPr>
              <a:t>brutos</a:t>
            </a:r>
            <a:r>
              <a:rPr lang="en-US" sz="1800">
                <a:solidFill>
                  <a:schemeClr val="lt1"/>
                </a:solidFill>
              </a:rPr>
              <a:t> (RAW);</a:t>
            </a:r>
          </a:p>
          <a:p>
            <a:pPr lvl="0" indent="-4572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lt1"/>
                </a:solidFill>
              </a:rPr>
              <a:t>ELT (</a:t>
            </a:r>
            <a:r>
              <a:rPr lang="en-US" sz="1800" i="1">
                <a:solidFill>
                  <a:schemeClr val="lt1"/>
                </a:solidFill>
              </a:rPr>
              <a:t>Extract – Load – Transform</a:t>
            </a:r>
            <a:r>
              <a:rPr lang="en-US" sz="1800">
                <a:solidFill>
                  <a:schemeClr val="lt1"/>
                </a:solidFill>
              </a:rPr>
              <a:t>);</a:t>
            </a:r>
          </a:p>
          <a:p>
            <a:pPr lvl="0" indent="-4572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lt1"/>
                </a:solidFill>
              </a:rPr>
              <a:t>Não </a:t>
            </a:r>
            <a:r>
              <a:rPr lang="en-US" sz="1800" err="1">
                <a:solidFill>
                  <a:schemeClr val="lt1"/>
                </a:solidFill>
              </a:rPr>
              <a:t>processa</a:t>
            </a:r>
            <a:r>
              <a:rPr lang="en-US" sz="1800">
                <a:solidFill>
                  <a:schemeClr val="lt1"/>
                </a:solidFill>
              </a:rPr>
              <a:t> dados, somente </a:t>
            </a:r>
            <a:r>
              <a:rPr lang="en-US" sz="1800" err="1">
                <a:solidFill>
                  <a:schemeClr val="lt1"/>
                </a:solidFill>
              </a:rPr>
              <a:t>armazena</a:t>
            </a:r>
            <a:r>
              <a:rPr lang="en-US" sz="1800">
                <a:solidFill>
                  <a:schemeClr val="lt1"/>
                </a:solidFill>
              </a:rPr>
              <a:t>;</a:t>
            </a:r>
          </a:p>
          <a:p>
            <a:pPr lvl="0" indent="-4572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lt1"/>
                </a:solidFill>
              </a:rPr>
              <a:t>Dados </a:t>
            </a:r>
            <a:r>
              <a:rPr lang="en-US" sz="1800" err="1">
                <a:solidFill>
                  <a:schemeClr val="lt1"/>
                </a:solidFill>
              </a:rPr>
              <a:t>estruturados</a:t>
            </a:r>
            <a:r>
              <a:rPr lang="en-US" sz="1800">
                <a:solidFill>
                  <a:schemeClr val="lt1"/>
                </a:solidFill>
              </a:rPr>
              <a:t>, </a:t>
            </a:r>
            <a:r>
              <a:rPr lang="en-US" sz="1800" err="1">
                <a:solidFill>
                  <a:schemeClr val="lt1"/>
                </a:solidFill>
              </a:rPr>
              <a:t>semiestruturados</a:t>
            </a:r>
            <a:r>
              <a:rPr lang="en-US" sz="1800">
                <a:solidFill>
                  <a:schemeClr val="lt1"/>
                </a:solidFill>
              </a:rPr>
              <a:t> e não estruturados;</a:t>
            </a:r>
          </a:p>
          <a:p>
            <a:pPr lvl="0" indent="-457200" algn="l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Suporta</a:t>
            </a:r>
            <a:r>
              <a:rPr lang="en-US" sz="1800">
                <a:solidFill>
                  <a:schemeClr val="lt1"/>
                </a:solidFill>
              </a:rPr>
              <a:t> o </a:t>
            </a:r>
            <a:r>
              <a:rPr lang="en-US" sz="1800" err="1">
                <a:solidFill>
                  <a:schemeClr val="lt1"/>
                </a:solidFill>
              </a:rPr>
              <a:t>aumento</a:t>
            </a:r>
            <a:r>
              <a:rPr lang="en-US" sz="1800">
                <a:solidFill>
                  <a:schemeClr val="lt1"/>
                </a:solidFill>
              </a:rPr>
              <a:t> de demanda </a:t>
            </a:r>
            <a:r>
              <a:rPr lang="en-US" sz="1800" err="1">
                <a:solidFill>
                  <a:schemeClr val="lt1"/>
                </a:solidFill>
              </a:rPr>
              <a:t>por</a:t>
            </a:r>
            <a:r>
              <a:rPr lang="en-US" sz="1800">
                <a:solidFill>
                  <a:schemeClr val="lt1"/>
                </a:solidFill>
              </a:rPr>
              <a:t> </a:t>
            </a:r>
            <a:r>
              <a:rPr lang="en-US" sz="1800" err="1">
                <a:solidFill>
                  <a:schemeClr val="lt1"/>
                </a:solidFill>
              </a:rPr>
              <a:t>diferentes</a:t>
            </a:r>
            <a:r>
              <a:rPr lang="en-US" sz="1800">
                <a:solidFill>
                  <a:schemeClr val="lt1"/>
                </a:solidFill>
              </a:rPr>
              <a:t> </a:t>
            </a:r>
            <a:r>
              <a:rPr lang="en-US" sz="1800" err="1">
                <a:solidFill>
                  <a:schemeClr val="lt1"/>
                </a:solidFill>
              </a:rPr>
              <a:t>fontes</a:t>
            </a:r>
            <a:r>
              <a:rPr lang="en-US" sz="1800">
                <a:solidFill>
                  <a:schemeClr val="lt1"/>
                </a:solidFill>
              </a:rPr>
              <a:t>, </a:t>
            </a:r>
            <a:r>
              <a:rPr lang="en-US" sz="1800" err="1">
                <a:solidFill>
                  <a:schemeClr val="lt1"/>
                </a:solidFill>
              </a:rPr>
              <a:t>formatos</a:t>
            </a:r>
            <a:r>
              <a:rPr lang="en-US" sz="1800">
                <a:solidFill>
                  <a:schemeClr val="lt1"/>
                </a:solidFill>
              </a:rPr>
              <a:t> e volume de dados;</a:t>
            </a:r>
          </a:p>
          <a:p>
            <a:pPr lvl="0" indent="-457200" algn="l">
              <a:buFont typeface="Arial" panose="020B0604020202020204" pitchFamily="34" charset="0"/>
              <a:buChar char="•"/>
            </a:pPr>
            <a:r>
              <a:rPr lang="en-US" sz="1800" i="1">
                <a:solidFill>
                  <a:schemeClr val="lt1"/>
                </a:solidFill>
              </a:rPr>
              <a:t>Schema on read</a:t>
            </a:r>
            <a:r>
              <a:rPr lang="en-US" sz="1800">
                <a:solidFill>
                  <a:schemeClr val="lt1"/>
                </a:solidFill>
              </a:rPr>
              <a:t>;</a:t>
            </a:r>
          </a:p>
          <a:p>
            <a:pPr lvl="0" indent="-457200" algn="l"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lvl="0" indent="-457200" algn="l">
              <a:buFont typeface="Arial" panose="020B0604020202020204" pitchFamily="34" charset="0"/>
              <a:buChar char="•"/>
            </a:pPr>
            <a:r>
              <a:rPr lang="en-US" sz="1800" b="1" err="1">
                <a:solidFill>
                  <a:schemeClr val="lt1"/>
                </a:solidFill>
              </a:rPr>
              <a:t>Pontos</a:t>
            </a:r>
            <a:r>
              <a:rPr lang="en-US" sz="1800" b="1">
                <a:solidFill>
                  <a:schemeClr val="lt1"/>
                </a:solidFill>
              </a:rPr>
              <a:t> </a:t>
            </a:r>
            <a:r>
              <a:rPr lang="en-US" sz="1800" b="1" err="1">
                <a:solidFill>
                  <a:schemeClr val="lt1"/>
                </a:solidFill>
              </a:rPr>
              <a:t>positivos</a:t>
            </a:r>
            <a:r>
              <a:rPr lang="en-US" sz="1800" b="1">
                <a:solidFill>
                  <a:schemeClr val="lt1"/>
                </a:solidFill>
              </a:rPr>
              <a:t>: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Escalabilidade</a:t>
            </a:r>
            <a:r>
              <a:rPr lang="en-US" sz="1800">
                <a:solidFill>
                  <a:schemeClr val="lt1"/>
                </a:solidFill>
              </a:rPr>
              <a:t> de </a:t>
            </a:r>
            <a:r>
              <a:rPr lang="en-US" sz="1800" err="1">
                <a:solidFill>
                  <a:schemeClr val="lt1"/>
                </a:solidFill>
              </a:rPr>
              <a:t>processamento</a:t>
            </a:r>
            <a:r>
              <a:rPr lang="en-US" sz="1800">
                <a:solidFill>
                  <a:schemeClr val="lt1"/>
                </a:solidFill>
              </a:rPr>
              <a:t> e </a:t>
            </a:r>
            <a:r>
              <a:rPr lang="en-US" sz="1800" err="1">
                <a:solidFill>
                  <a:schemeClr val="lt1"/>
                </a:solidFill>
              </a:rPr>
              <a:t>armazenamento</a:t>
            </a:r>
            <a:r>
              <a:rPr lang="en-US" sz="1800">
                <a:solidFill>
                  <a:schemeClr val="lt1"/>
                </a:solidFill>
              </a:rPr>
              <a:t>;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Armazenamento</a:t>
            </a:r>
            <a:r>
              <a:rPr lang="en-US" sz="1800">
                <a:solidFill>
                  <a:schemeClr val="lt1"/>
                </a:solidFill>
              </a:rPr>
              <a:t> de arquivos com </a:t>
            </a:r>
            <a:r>
              <a:rPr lang="en-US" sz="1800" err="1">
                <a:solidFill>
                  <a:schemeClr val="lt1"/>
                </a:solidFill>
              </a:rPr>
              <a:t>formatos</a:t>
            </a:r>
            <a:r>
              <a:rPr lang="en-US" sz="1800">
                <a:solidFill>
                  <a:schemeClr val="lt1"/>
                </a:solidFill>
              </a:rPr>
              <a:t> </a:t>
            </a:r>
            <a:r>
              <a:rPr lang="en-US" sz="1800" err="1">
                <a:solidFill>
                  <a:schemeClr val="lt1"/>
                </a:solidFill>
              </a:rPr>
              <a:t>distintos</a:t>
            </a:r>
            <a:r>
              <a:rPr lang="en-US" sz="1800">
                <a:solidFill>
                  <a:schemeClr val="lt1"/>
                </a:solidFill>
              </a:rPr>
              <a:t>;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lvl="0" indent="-457200" algn="l">
              <a:buFont typeface="Arial" panose="020B0604020202020204" pitchFamily="34" charset="0"/>
              <a:buChar char="•"/>
            </a:pPr>
            <a:r>
              <a:rPr lang="en-US" sz="1800" b="1" err="1">
                <a:solidFill>
                  <a:schemeClr val="lt1"/>
                </a:solidFill>
              </a:rPr>
              <a:t>Pontos</a:t>
            </a:r>
            <a:r>
              <a:rPr lang="en-US" sz="1800" b="1">
                <a:solidFill>
                  <a:schemeClr val="lt1"/>
                </a:solidFill>
              </a:rPr>
              <a:t> </a:t>
            </a:r>
            <a:r>
              <a:rPr lang="en-US" sz="1800" b="1" err="1">
                <a:solidFill>
                  <a:schemeClr val="lt1"/>
                </a:solidFill>
              </a:rPr>
              <a:t>negativos</a:t>
            </a:r>
            <a:r>
              <a:rPr lang="en-US" sz="1800" b="1">
                <a:solidFill>
                  <a:schemeClr val="lt1"/>
                </a:solidFill>
              </a:rPr>
              <a:t>: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lt1"/>
                </a:solidFill>
              </a:rPr>
              <a:t>Problemas de performance;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Inconsistência</a:t>
            </a:r>
            <a:r>
              <a:rPr lang="en-US" sz="1800">
                <a:solidFill>
                  <a:schemeClr val="lt1"/>
                </a:solidFill>
              </a:rPr>
              <a:t> de dados.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lvl="1" indent="-457200" algn="l"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lvl="1" indent="-457200" algn="l">
              <a:buFont typeface="Arial" panose="020B0604020202020204" pitchFamily="34" charset="0"/>
              <a:buChar char="•"/>
            </a:pPr>
            <a:endParaRPr lang="en-US" sz="3100">
              <a:solidFill>
                <a:schemeClr val="lt1"/>
              </a:solidFill>
            </a:endParaRPr>
          </a:p>
          <a:p>
            <a:pPr lvl="0" indent="-4572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8680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-US" sz="3100">
                <a:solidFill>
                  <a:schemeClr val="lt1"/>
                </a:solidFill>
              </a:rPr>
              <a:t>Data Lake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endParaRPr lang="en-US" sz="3100">
              <a:solidFill>
                <a:schemeClr val="lt1"/>
              </a:solidFill>
            </a:endParaRPr>
          </a:p>
          <a:p>
            <a:pPr lvl="0" indent="-4572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6A058-CA84-077C-2D72-35D35105C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30" y="1546861"/>
            <a:ext cx="7912940" cy="299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69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pt-BR" sz="3100">
                <a:solidFill>
                  <a:schemeClr val="lt1"/>
                </a:solidFill>
              </a:rPr>
              <a:t>ELT</a:t>
            </a:r>
            <a:endParaRPr lang="pt-BR" sz="160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CEA45-0523-42FE-F924-A999AA1B5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" y="1719600"/>
            <a:ext cx="7581900" cy="19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70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Modern Data Warehouse (MDW)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i="1">
                <a:solidFill>
                  <a:schemeClr val="lt1"/>
                </a:solidFill>
              </a:rPr>
              <a:t>Massive Parallel Processing</a:t>
            </a:r>
            <a:r>
              <a:rPr lang="en-US" sz="1800">
                <a:solidFill>
                  <a:schemeClr val="lt1"/>
                </a:solidFill>
              </a:rPr>
              <a:t> (MPP);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Surgiu</a:t>
            </a:r>
            <a:r>
              <a:rPr lang="en-US" sz="1800">
                <a:solidFill>
                  <a:schemeClr val="lt1"/>
                </a:solidFill>
              </a:rPr>
              <a:t> com o </a:t>
            </a:r>
            <a:r>
              <a:rPr lang="en-US" sz="1800" err="1">
                <a:solidFill>
                  <a:schemeClr val="lt1"/>
                </a:solidFill>
              </a:rPr>
              <a:t>advento</a:t>
            </a:r>
            <a:r>
              <a:rPr lang="en-US" sz="1800">
                <a:solidFill>
                  <a:schemeClr val="lt1"/>
                </a:solidFill>
              </a:rPr>
              <a:t> de </a:t>
            </a:r>
            <a:r>
              <a:rPr lang="en-US" sz="1800" err="1">
                <a:solidFill>
                  <a:schemeClr val="lt1"/>
                </a:solidFill>
              </a:rPr>
              <a:t>recursos</a:t>
            </a:r>
            <a:r>
              <a:rPr lang="en-US" sz="1800">
                <a:solidFill>
                  <a:schemeClr val="lt1"/>
                </a:solidFill>
              </a:rPr>
              <a:t> PaaS </a:t>
            </a:r>
            <a:r>
              <a:rPr lang="en-US" sz="1800" err="1">
                <a:solidFill>
                  <a:schemeClr val="lt1"/>
                </a:solidFill>
              </a:rPr>
              <a:t>nos</a:t>
            </a:r>
            <a:r>
              <a:rPr lang="en-US" sz="1800">
                <a:solidFill>
                  <a:schemeClr val="lt1"/>
                </a:solidFill>
              </a:rPr>
              <a:t> provedores de </a:t>
            </a:r>
            <a:r>
              <a:rPr lang="en-US" sz="1800" i="1">
                <a:solidFill>
                  <a:schemeClr val="lt1"/>
                </a:solidFill>
              </a:rPr>
              <a:t>Cloud;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lt1"/>
                </a:solidFill>
              </a:rPr>
              <a:t>Synapse SQL Dedicated Pool (Azure) / Big Query (GCP) / Redshift (AWS);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Desacoplamento</a:t>
            </a:r>
            <a:r>
              <a:rPr lang="en-US" sz="1800">
                <a:solidFill>
                  <a:schemeClr val="lt1"/>
                </a:solidFill>
              </a:rPr>
              <a:t> das </a:t>
            </a:r>
            <a:r>
              <a:rPr lang="en-US" sz="1800" err="1">
                <a:solidFill>
                  <a:schemeClr val="lt1"/>
                </a:solidFill>
              </a:rPr>
              <a:t>camadas</a:t>
            </a:r>
            <a:r>
              <a:rPr lang="en-US" sz="1800">
                <a:solidFill>
                  <a:schemeClr val="lt1"/>
                </a:solidFill>
              </a:rPr>
              <a:t> de </a:t>
            </a:r>
            <a:r>
              <a:rPr lang="en-US" sz="1800" err="1">
                <a:solidFill>
                  <a:schemeClr val="lt1"/>
                </a:solidFill>
              </a:rPr>
              <a:t>armazenamento</a:t>
            </a:r>
            <a:r>
              <a:rPr lang="en-US" sz="1800">
                <a:solidFill>
                  <a:schemeClr val="lt1"/>
                </a:solidFill>
              </a:rPr>
              <a:t> e </a:t>
            </a:r>
            <a:r>
              <a:rPr lang="en-US" sz="1800" err="1">
                <a:solidFill>
                  <a:schemeClr val="lt1"/>
                </a:solidFill>
              </a:rPr>
              <a:t>processamento</a:t>
            </a:r>
            <a:r>
              <a:rPr lang="en-US" sz="1800">
                <a:solidFill>
                  <a:schemeClr val="lt1"/>
                </a:solidFill>
              </a:rPr>
              <a:t>;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Armazenamento</a:t>
            </a:r>
            <a:r>
              <a:rPr lang="en-US" sz="1800">
                <a:solidFill>
                  <a:schemeClr val="lt1"/>
                </a:solidFill>
              </a:rPr>
              <a:t> </a:t>
            </a:r>
            <a:r>
              <a:rPr lang="en-US" sz="1800" err="1">
                <a:solidFill>
                  <a:schemeClr val="lt1"/>
                </a:solidFill>
              </a:rPr>
              <a:t>colunar</a:t>
            </a:r>
            <a:r>
              <a:rPr lang="en-US" sz="1800">
                <a:solidFill>
                  <a:schemeClr val="lt1"/>
                </a:solidFill>
              </a:rPr>
              <a:t>;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lt1"/>
                </a:solidFill>
              </a:rPr>
              <a:t>Processamento </a:t>
            </a:r>
            <a:r>
              <a:rPr lang="en-US" sz="1800" err="1">
                <a:solidFill>
                  <a:schemeClr val="lt1"/>
                </a:solidFill>
              </a:rPr>
              <a:t>distribuído</a:t>
            </a:r>
            <a:r>
              <a:rPr lang="en-US" sz="1800">
                <a:solidFill>
                  <a:schemeClr val="lt1"/>
                </a:solidFill>
              </a:rPr>
              <a:t>.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8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79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223" y="243550"/>
            <a:ext cx="1787556" cy="757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4"/>
          <p:cNvGrpSpPr/>
          <p:nvPr/>
        </p:nvGrpSpPr>
        <p:grpSpPr>
          <a:xfrm>
            <a:off x="732925" y="1349950"/>
            <a:ext cx="7334342" cy="3279366"/>
            <a:chOff x="690675" y="1079560"/>
            <a:chExt cx="7008449" cy="3032239"/>
          </a:xfrm>
        </p:grpSpPr>
        <p:pic>
          <p:nvPicPr>
            <p:cNvPr id="66" name="Google Shape;6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6843" y="1079560"/>
              <a:ext cx="1865893" cy="7597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475813" y="2353800"/>
              <a:ext cx="1573099" cy="75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48962" y="2353800"/>
              <a:ext cx="1919217" cy="75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90675" y="3296725"/>
              <a:ext cx="5180559" cy="75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52825" y="3296725"/>
              <a:ext cx="946299" cy="8150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4"/>
          <p:cNvSpPr txBox="1">
            <a:spLocks noGrp="1"/>
          </p:cNvSpPr>
          <p:nvPr>
            <p:ph type="ctrTitle"/>
          </p:nvPr>
        </p:nvSpPr>
        <p:spPr>
          <a:xfrm>
            <a:off x="3075725" y="297250"/>
            <a:ext cx="3381900" cy="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779">
                <a:solidFill>
                  <a:schemeClr val="lt1"/>
                </a:solidFill>
              </a:rPr>
              <a:t>Realização</a:t>
            </a:r>
            <a:endParaRPr sz="1580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3016725" y="1349950"/>
            <a:ext cx="3381900" cy="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779">
                <a:solidFill>
                  <a:schemeClr val="lt1"/>
                </a:solidFill>
              </a:rPr>
              <a:t>Apoio</a:t>
            </a:r>
            <a:endParaRPr sz="1580">
              <a:solidFill>
                <a:schemeClr val="lt1"/>
              </a:solidFill>
            </a:endParaRPr>
          </a:p>
        </p:txBody>
      </p:sp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2923325" y="2659450"/>
            <a:ext cx="3381900" cy="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779">
                <a:solidFill>
                  <a:schemeClr val="lt1"/>
                </a:solidFill>
              </a:rPr>
              <a:t>Patrocinadores</a:t>
            </a:r>
            <a:endParaRPr sz="158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Modern Data Warehouse (MDW)</a:t>
            </a:r>
            <a:endParaRPr lang="en-US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>
              <a:solidFill>
                <a:schemeClr val="lt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>
              <a:solidFill>
                <a:schemeClr val="lt1"/>
              </a:solidFill>
            </a:endParaRPr>
          </a:p>
        </p:txBody>
      </p:sp>
      <p:pic>
        <p:nvPicPr>
          <p:cNvPr id="1026" name="Picture 2" descr="Dedicated SQL pool (formerly SQL DW) architecture">
            <a:extLst>
              <a:ext uri="{FF2B5EF4-FFF2-40B4-BE49-F238E27FC236}">
                <a16:creationId xmlns:a16="http://schemas.microsoft.com/office/drawing/2014/main" id="{6023EDD7-BEA4-F341-F620-0011D7C98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926" y="1500927"/>
            <a:ext cx="4348162" cy="335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8FFFAE85-B6EA-9266-E4F0-FCAFFF100B70}"/>
              </a:ext>
            </a:extLst>
          </p:cNvPr>
          <p:cNvSpPr txBox="1"/>
          <p:nvPr/>
        </p:nvSpPr>
        <p:spPr>
          <a:xfrm>
            <a:off x="2219325" y="4776023"/>
            <a:ext cx="5063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bg1"/>
                </a:solidFill>
              </a:rPr>
              <a:t>Fonte: https://learn.microsoft.com/en-us/azure/synapse-analytics/sql-data-warehouse/massively-parallel-processing-mpp-architecture</a:t>
            </a:r>
          </a:p>
        </p:txBody>
      </p:sp>
    </p:spTree>
    <p:extLst>
      <p:ext uri="{BB962C8B-B14F-4D97-AF65-F5344CB8AC3E}">
        <p14:creationId xmlns:p14="http://schemas.microsoft.com/office/powerpoint/2010/main" val="228495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3100">
                <a:solidFill>
                  <a:schemeClr val="lt1"/>
                </a:solidFill>
              </a:rPr>
              <a:t>Lakehouse</a:t>
            </a:r>
          </a:p>
          <a:p>
            <a:pPr marL="0" indent="0"/>
            <a:endParaRPr lang="en-US" sz="3100">
              <a:solidFill>
                <a:schemeClr val="lt1"/>
              </a:solidFill>
            </a:endParaRP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Conceito</a:t>
            </a:r>
            <a:r>
              <a:rPr lang="en-US" sz="1800">
                <a:solidFill>
                  <a:schemeClr val="lt1"/>
                </a:solidFill>
              </a:rPr>
              <a:t> surgiu </a:t>
            </a:r>
            <a:r>
              <a:rPr lang="en-US" sz="1800" err="1">
                <a:solidFill>
                  <a:schemeClr val="lt1"/>
                </a:solidFill>
              </a:rPr>
              <a:t>por</a:t>
            </a:r>
            <a:r>
              <a:rPr lang="en-US" sz="1800">
                <a:solidFill>
                  <a:schemeClr val="lt1"/>
                </a:solidFill>
              </a:rPr>
              <a:t> volta de 2019;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Construído</a:t>
            </a:r>
            <a:r>
              <a:rPr lang="en-US" sz="1800">
                <a:solidFill>
                  <a:schemeClr val="lt1"/>
                </a:solidFill>
              </a:rPr>
              <a:t> com a utilização de um Data Lake;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União</a:t>
            </a:r>
            <a:r>
              <a:rPr lang="en-US" sz="1800">
                <a:solidFill>
                  <a:schemeClr val="lt1"/>
                </a:solidFill>
              </a:rPr>
              <a:t> das </a:t>
            </a:r>
            <a:r>
              <a:rPr lang="en-US" sz="1800" err="1">
                <a:solidFill>
                  <a:schemeClr val="lt1"/>
                </a:solidFill>
              </a:rPr>
              <a:t>melhores</a:t>
            </a:r>
            <a:r>
              <a:rPr lang="en-US" sz="1800">
                <a:solidFill>
                  <a:schemeClr val="lt1"/>
                </a:solidFill>
              </a:rPr>
              <a:t> </a:t>
            </a:r>
            <a:r>
              <a:rPr lang="en-US" sz="1800" err="1">
                <a:solidFill>
                  <a:schemeClr val="lt1"/>
                </a:solidFill>
              </a:rPr>
              <a:t>características</a:t>
            </a:r>
            <a:r>
              <a:rPr lang="en-US" sz="1800">
                <a:solidFill>
                  <a:schemeClr val="lt1"/>
                </a:solidFill>
              </a:rPr>
              <a:t> do Data Warehouse e Data Lake;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US" sz="1800" err="1">
                <a:solidFill>
                  <a:schemeClr val="lt1"/>
                </a:solidFill>
              </a:rPr>
              <a:t>Construído</a:t>
            </a:r>
            <a:r>
              <a:rPr lang="en-US" sz="1800">
                <a:solidFill>
                  <a:schemeClr val="lt1"/>
                </a:solidFill>
              </a:rPr>
              <a:t> com a utilização de um </a:t>
            </a:r>
            <a:r>
              <a:rPr lang="en-US" sz="1800" i="1">
                <a:solidFill>
                  <a:schemeClr val="lt1"/>
                </a:solidFill>
              </a:rPr>
              <a:t>Storage Layer:</a:t>
            </a:r>
            <a:endParaRPr lang="en-US" sz="1800">
              <a:solidFill>
                <a:schemeClr val="lt1"/>
              </a:solidFill>
            </a:endParaRPr>
          </a:p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lt1"/>
                </a:solidFill>
              </a:rPr>
              <a:t>Delta Lake;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lt1"/>
                </a:solidFill>
              </a:rPr>
              <a:t>Apache Iceberg;</a:t>
            </a:r>
          </a:p>
          <a:p>
            <a:pPr lvl="1" indent="-4572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lt1"/>
                </a:solidFill>
              </a:rPr>
              <a:t>Apache </a:t>
            </a:r>
            <a:r>
              <a:rPr lang="en-US" sz="1800" err="1">
                <a:solidFill>
                  <a:schemeClr val="lt1"/>
                </a:solidFill>
              </a:rPr>
              <a:t>Hudi</a:t>
            </a:r>
            <a:r>
              <a:rPr lang="en-US" sz="1800">
                <a:solidFill>
                  <a:schemeClr val="lt1"/>
                </a:solidFill>
              </a:rPr>
              <a:t>;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r>
              <a:rPr lang="en-US" sz="1800" i="1">
                <a:solidFill>
                  <a:schemeClr val="lt1"/>
                </a:solidFill>
              </a:rPr>
              <a:t>The Medallion Architecture.</a:t>
            </a:r>
            <a:endParaRPr lang="en-US" sz="1800">
              <a:solidFill>
                <a:schemeClr val="lt1"/>
              </a:solidFill>
            </a:endParaRP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31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40458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3100">
                <a:solidFill>
                  <a:schemeClr val="lt1"/>
                </a:solidFill>
              </a:rPr>
              <a:t>Lakehouse com </a:t>
            </a:r>
          </a:p>
          <a:p>
            <a:pPr marL="0" indent="0"/>
            <a:r>
              <a:rPr lang="en-US" sz="3100">
                <a:solidFill>
                  <a:schemeClr val="lt1"/>
                </a:solidFill>
              </a:rPr>
              <a:t>Delta Lake</a:t>
            </a: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3100">
              <a:solidFill>
                <a:schemeClr val="l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A657D-F938-0E34-9973-4B360A62B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47" y="2057930"/>
            <a:ext cx="8145705" cy="206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66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3100">
                <a:solidFill>
                  <a:schemeClr val="lt1"/>
                </a:solidFill>
              </a:rPr>
              <a:t>Data Warehouse vs. Data Lake vs. Lakehouse</a:t>
            </a:r>
          </a:p>
          <a:p>
            <a:pPr marL="0" indent="0"/>
            <a:endParaRPr lang="en-US" sz="3100">
              <a:solidFill>
                <a:schemeClr val="lt1"/>
              </a:solidFill>
            </a:endParaRP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1800">
              <a:solidFill>
                <a:schemeClr val="lt1"/>
              </a:solidFill>
            </a:endParaRP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3100"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D53C3-727B-5011-DFFA-1B3A9AE2D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22" y="1531620"/>
            <a:ext cx="7101555" cy="2991772"/>
          </a:xfrm>
          <a:prstGeom prst="rect">
            <a:avLst/>
          </a:prstGeom>
        </p:spPr>
      </p:pic>
      <p:sp>
        <p:nvSpPr>
          <p:cNvPr id="8" name="CaixaDeTexto 12">
            <a:extLst>
              <a:ext uri="{FF2B5EF4-FFF2-40B4-BE49-F238E27FC236}">
                <a16:creationId xmlns:a16="http://schemas.microsoft.com/office/drawing/2014/main" id="{EB79DAE8-B4AF-8317-44CA-546EC256CC71}"/>
              </a:ext>
            </a:extLst>
          </p:cNvPr>
          <p:cNvSpPr txBox="1"/>
          <p:nvPr/>
        </p:nvSpPr>
        <p:spPr>
          <a:xfrm>
            <a:off x="3185286" y="4571692"/>
            <a:ext cx="368782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>
                <a:solidFill>
                  <a:schemeClr val="bg1"/>
                </a:solidFill>
              </a:rPr>
              <a:t>Fonte: https://www.databricks.com/sites/default/files/2020/12/cidr_lakehouse.pdf</a:t>
            </a:r>
          </a:p>
        </p:txBody>
      </p:sp>
    </p:spTree>
    <p:extLst>
      <p:ext uri="{BB962C8B-B14F-4D97-AF65-F5344CB8AC3E}">
        <p14:creationId xmlns:p14="http://schemas.microsoft.com/office/powerpoint/2010/main" val="3552110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-US" sz="3100">
                <a:solidFill>
                  <a:schemeClr val="lt1"/>
                </a:solidFill>
              </a:rPr>
              <a:t>Data Warehouse vs. Data Lake vs. Lakehouse</a:t>
            </a:r>
          </a:p>
          <a:p>
            <a:pPr marL="0" indent="0"/>
            <a:endParaRPr lang="en-US" sz="3100">
              <a:solidFill>
                <a:schemeClr val="lt1"/>
              </a:solidFill>
            </a:endParaRPr>
          </a:p>
          <a:p>
            <a:pPr indent="-457200" algn="l">
              <a:buFont typeface="Arial" panose="020B0604020202020204" pitchFamily="34" charset="0"/>
              <a:buChar char="•"/>
            </a:pPr>
            <a:endParaRPr lang="en-US" sz="310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A57D4-9E1B-D7DE-FCC5-C13E4516E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987" y="1578685"/>
            <a:ext cx="2516763" cy="2516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7AA7D-4A86-B551-AE9D-3C0C78636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45" y="1578685"/>
            <a:ext cx="5008497" cy="993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C98EC-89B0-00A2-6060-3F416B37A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50" y="2711722"/>
            <a:ext cx="3606750" cy="21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4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Arquitetura de Referência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5BEA0-C0A6-17BB-BD9E-F00A838BD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1457197"/>
            <a:ext cx="7429500" cy="311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7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Arquitetura de Referência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F954B-C3C8-30BF-17E7-7C5A3B6DA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27" y="1456199"/>
            <a:ext cx="7376745" cy="309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65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pic>
        <p:nvPicPr>
          <p:cNvPr id="2" name="Picture 1" descr="Shape, arrow&#10;&#10;Description automatically generated">
            <a:extLst>
              <a:ext uri="{FF2B5EF4-FFF2-40B4-BE49-F238E27FC236}">
                <a16:creationId xmlns:a16="http://schemas.microsoft.com/office/drawing/2014/main" id="{78CDBC31-D268-EF3C-64F2-A803D22A2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51" y="980460"/>
            <a:ext cx="6047098" cy="344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2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875" y="2625150"/>
            <a:ext cx="3019377" cy="12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0" y="1113925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Agradecimentos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900" y="4635850"/>
            <a:ext cx="825923" cy="350049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601169" y="153376"/>
            <a:ext cx="5097950" cy="20678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l"/>
            <a:r>
              <a:rPr lang="pt-BR" sz="2000">
                <a:solidFill>
                  <a:schemeClr val="lt1"/>
                </a:solidFill>
              </a:rPr>
              <a:t>Oberdan Schaider</a:t>
            </a:r>
            <a:br>
              <a:rPr lang="pt-BR" sz="1200">
                <a:solidFill>
                  <a:schemeClr val="lt1"/>
                </a:solidFill>
              </a:rPr>
            </a:br>
            <a:r>
              <a:rPr lang="pt-BR" sz="1200">
                <a:solidFill>
                  <a:schemeClr val="lt1"/>
                </a:solidFill>
              </a:rPr>
              <a:t>Formado em Engenharia de Computação;</a:t>
            </a:r>
            <a:br>
              <a:rPr lang="pt-BR" sz="1200">
                <a:solidFill>
                  <a:schemeClr val="lt1"/>
                </a:solidFill>
              </a:rPr>
            </a:br>
            <a:r>
              <a:rPr lang="pt-PT" sz="1200">
                <a:solidFill>
                  <a:schemeClr val="lt1"/>
                </a:solidFill>
              </a:rPr>
              <a:t>MCSE: </a:t>
            </a:r>
            <a:r>
              <a:rPr lang="pt-BR" sz="1200">
                <a:solidFill>
                  <a:schemeClr val="lt1"/>
                </a:solidFill>
              </a:rPr>
              <a:t>Data Management </a:t>
            </a:r>
            <a:r>
              <a:rPr lang="pt-BR" sz="1200" err="1">
                <a:solidFill>
                  <a:schemeClr val="lt1"/>
                </a:solidFill>
              </a:rPr>
              <a:t>and</a:t>
            </a:r>
            <a:r>
              <a:rPr lang="pt-BR" sz="1200">
                <a:solidFill>
                  <a:schemeClr val="lt1"/>
                </a:solidFill>
              </a:rPr>
              <a:t> </a:t>
            </a:r>
            <a:r>
              <a:rPr lang="pt-BR" sz="1200" err="1">
                <a:solidFill>
                  <a:schemeClr val="lt1"/>
                </a:solidFill>
              </a:rPr>
              <a:t>Analytics</a:t>
            </a:r>
            <a:r>
              <a:rPr lang="pt-BR" sz="1200">
                <a:solidFill>
                  <a:schemeClr val="lt1"/>
                </a:solidFill>
              </a:rPr>
              <a:t>;</a:t>
            </a:r>
            <a:br>
              <a:rPr lang="pt-BR" sz="1200">
                <a:solidFill>
                  <a:schemeClr val="lt1"/>
                </a:solidFill>
              </a:rPr>
            </a:br>
            <a:r>
              <a:rPr lang="pt-BR" sz="1200">
                <a:solidFill>
                  <a:schemeClr val="lt1"/>
                </a:solidFill>
              </a:rPr>
              <a:t>Microsoft </a:t>
            </a:r>
            <a:r>
              <a:rPr lang="pt-BR" sz="1200" err="1">
                <a:solidFill>
                  <a:schemeClr val="lt1"/>
                </a:solidFill>
              </a:rPr>
              <a:t>Certified</a:t>
            </a:r>
            <a:r>
              <a:rPr lang="pt-BR" sz="1200">
                <a:solidFill>
                  <a:schemeClr val="lt1"/>
                </a:solidFill>
              </a:rPr>
              <a:t>: Azure </a:t>
            </a:r>
            <a:r>
              <a:rPr lang="pt-BR" sz="1200" err="1">
                <a:solidFill>
                  <a:schemeClr val="lt1"/>
                </a:solidFill>
              </a:rPr>
              <a:t>Database</a:t>
            </a:r>
            <a:r>
              <a:rPr lang="pt-BR" sz="1200">
                <a:solidFill>
                  <a:schemeClr val="lt1"/>
                </a:solidFill>
              </a:rPr>
              <a:t> Administrator;</a:t>
            </a:r>
            <a:br>
              <a:rPr lang="pt-BR" sz="1200">
                <a:solidFill>
                  <a:schemeClr val="lt1"/>
                </a:solidFill>
              </a:rPr>
            </a:br>
            <a:r>
              <a:rPr lang="pt-BR" sz="1200">
                <a:solidFill>
                  <a:schemeClr val="lt1"/>
                </a:solidFill>
              </a:rPr>
              <a:t>MLSA: Microsoft </a:t>
            </a:r>
            <a:r>
              <a:rPr lang="pt-BR" sz="1200" err="1">
                <a:solidFill>
                  <a:schemeClr val="lt1"/>
                </a:solidFill>
              </a:rPr>
              <a:t>Learn</a:t>
            </a:r>
            <a:r>
              <a:rPr lang="pt-BR" sz="1200">
                <a:solidFill>
                  <a:schemeClr val="lt1"/>
                </a:solidFill>
              </a:rPr>
              <a:t> </a:t>
            </a:r>
            <a:r>
              <a:rPr lang="pt-BR" sz="1200" err="1">
                <a:solidFill>
                  <a:schemeClr val="lt1"/>
                </a:solidFill>
              </a:rPr>
              <a:t>Student</a:t>
            </a:r>
            <a:r>
              <a:rPr lang="pt-BR" sz="1200">
                <a:solidFill>
                  <a:schemeClr val="lt1"/>
                </a:solidFill>
              </a:rPr>
              <a:t> </a:t>
            </a:r>
            <a:r>
              <a:rPr lang="pt-BR" sz="1200" err="1">
                <a:solidFill>
                  <a:schemeClr val="lt1"/>
                </a:solidFill>
              </a:rPr>
              <a:t>Ambassadors</a:t>
            </a:r>
            <a:r>
              <a:rPr lang="pt-BR" sz="1200">
                <a:solidFill>
                  <a:schemeClr val="lt1"/>
                </a:solidFill>
              </a:rPr>
              <a:t>;</a:t>
            </a:r>
            <a:br>
              <a:rPr lang="en-US" sz="1200">
                <a:solidFill>
                  <a:schemeClr val="lt1"/>
                </a:solidFill>
              </a:rPr>
            </a:br>
            <a:r>
              <a:rPr lang="pt-BR" sz="1200">
                <a:solidFill>
                  <a:schemeClr val="lt1"/>
                </a:solidFill>
              </a:rPr>
              <a:t>DBA na empresa CDB Data </a:t>
            </a:r>
            <a:r>
              <a:rPr lang="pt-BR" sz="1200" err="1">
                <a:solidFill>
                  <a:schemeClr val="lt1"/>
                </a:solidFill>
              </a:rPr>
              <a:t>Solutions</a:t>
            </a:r>
            <a:r>
              <a:rPr lang="pt-BR" sz="1200">
                <a:solidFill>
                  <a:schemeClr val="lt1"/>
                </a:solidFill>
              </a:rPr>
              <a:t>.</a:t>
            </a:r>
            <a:br>
              <a:rPr lang="en-US" sz="1200">
                <a:solidFill>
                  <a:schemeClr val="lt1"/>
                </a:solidFill>
              </a:rPr>
            </a:br>
            <a:br>
              <a:rPr lang="en-US" sz="800"/>
            </a:br>
            <a:endParaRPr lang="pt-BR" sz="1200">
              <a:solidFill>
                <a:schemeClr val="lt1"/>
              </a:solidFill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445575" y="2775700"/>
            <a:ext cx="8520600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</a:rPr>
              <a:t>Conceitos e Aplicações de Data Warehouse,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</a:rPr>
              <a:t>Data Lake e Lakehouse no Azure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09FBF2-20CA-CF7B-C511-F1FA11038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611" y="419100"/>
            <a:ext cx="2149029" cy="2152649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1900" y="4635850"/>
            <a:ext cx="825923" cy="350049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648484" y="282580"/>
            <a:ext cx="4665116" cy="14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 algn="l"/>
            <a:r>
              <a:rPr lang="pt-BR" sz="2000">
                <a:solidFill>
                  <a:schemeClr val="lt1"/>
                </a:solidFill>
              </a:rPr>
              <a:t>Luciano Gambato</a:t>
            </a:r>
            <a:br>
              <a:rPr lang="pt-BR" sz="1200">
                <a:solidFill>
                  <a:schemeClr val="lt1"/>
                </a:solidFill>
              </a:rPr>
            </a:br>
            <a:r>
              <a:rPr lang="pt-BR" sz="1200">
                <a:solidFill>
                  <a:schemeClr val="lt1"/>
                </a:solidFill>
              </a:rPr>
              <a:t>Arquiteto de Dados na CDB - Data </a:t>
            </a:r>
            <a:r>
              <a:rPr lang="pt-BR" sz="1200" err="1">
                <a:solidFill>
                  <a:schemeClr val="lt1"/>
                </a:solidFill>
              </a:rPr>
              <a:t>Solutions</a:t>
            </a:r>
            <a:r>
              <a:rPr lang="pt-BR" sz="1200">
                <a:solidFill>
                  <a:schemeClr val="lt1"/>
                </a:solidFill>
              </a:rPr>
              <a:t>;</a:t>
            </a:r>
            <a:br>
              <a:rPr lang="pt-BR" sz="1200">
                <a:solidFill>
                  <a:schemeClr val="lt1"/>
                </a:solidFill>
              </a:rPr>
            </a:br>
            <a:r>
              <a:rPr lang="pt-BR" sz="1200">
                <a:solidFill>
                  <a:schemeClr val="lt1"/>
                </a:solidFill>
              </a:rPr>
              <a:t>Formado em Engenharia de Computação;</a:t>
            </a:r>
            <a:br>
              <a:rPr lang="pt-BR" sz="1200">
                <a:solidFill>
                  <a:schemeClr val="lt1"/>
                </a:solidFill>
              </a:rPr>
            </a:br>
            <a:r>
              <a:rPr lang="pt-BR" sz="1200">
                <a:solidFill>
                  <a:schemeClr val="lt1"/>
                </a:solidFill>
              </a:rPr>
              <a:t>Certificações Azure Data/AI </a:t>
            </a:r>
            <a:r>
              <a:rPr lang="pt-BR" sz="1200" err="1">
                <a:solidFill>
                  <a:schemeClr val="lt1"/>
                </a:solidFill>
              </a:rPr>
              <a:t>Engineer</a:t>
            </a:r>
            <a:r>
              <a:rPr lang="pt-BR" sz="1200">
                <a:solidFill>
                  <a:schemeClr val="lt1"/>
                </a:solidFill>
              </a:rPr>
              <a:t>;</a:t>
            </a:r>
            <a:br>
              <a:rPr lang="pt-BR" sz="1200">
                <a:solidFill>
                  <a:schemeClr val="lt1"/>
                </a:solidFill>
              </a:rPr>
            </a:br>
            <a:r>
              <a:rPr lang="pt-BR" sz="1200">
                <a:solidFill>
                  <a:schemeClr val="lt1"/>
                </a:solidFill>
              </a:rPr>
              <a:t>MCSE: Data Management </a:t>
            </a:r>
            <a:r>
              <a:rPr lang="pt-BR" sz="1200" err="1">
                <a:solidFill>
                  <a:schemeClr val="lt1"/>
                </a:solidFill>
              </a:rPr>
              <a:t>and</a:t>
            </a:r>
            <a:r>
              <a:rPr lang="pt-BR" sz="1200">
                <a:solidFill>
                  <a:schemeClr val="lt1"/>
                </a:solidFill>
              </a:rPr>
              <a:t> Analytics.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445575" y="2775700"/>
            <a:ext cx="8520600" cy="11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</a:rPr>
              <a:t>Conceitos e Aplicações de Data Warehouse,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</a:rPr>
              <a:t>Data Lake e Lakehouse no Azure</a:t>
            </a:r>
            <a:endParaRPr sz="320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692B9-4262-022C-EB69-A13C531A1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611" y="403586"/>
            <a:ext cx="2168164" cy="21681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 err="1">
                <a:solidFill>
                  <a:schemeClr val="lt1"/>
                </a:solidFill>
              </a:rPr>
              <a:t>Lakehouse</a:t>
            </a:r>
            <a:r>
              <a:rPr lang="pt-BR" sz="1600">
                <a:solidFill>
                  <a:schemeClr val="lt1"/>
                </a:solidFill>
              </a:rPr>
              <a:t> no Azure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48E2A17-A514-E9FA-87A9-D6F49A6625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7221333"/>
              </p:ext>
            </p:extLst>
          </p:nvPr>
        </p:nvGraphicFramePr>
        <p:xfrm>
          <a:off x="685800" y="1185382"/>
          <a:ext cx="7757160" cy="3211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7281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/>
            <a:r>
              <a:rPr lang="en-US" sz="4000">
                <a:solidFill>
                  <a:schemeClr val="lt1"/>
                </a:solidFill>
              </a:rPr>
              <a:t>Data Warehouse (DW)</a:t>
            </a:r>
          </a:p>
          <a:p>
            <a:pPr marL="0" lvl="0" indent="0"/>
            <a:endParaRPr lang="en-US" sz="3800">
              <a:solidFill>
                <a:schemeClr val="lt1"/>
              </a:solidFill>
            </a:endParaRPr>
          </a:p>
          <a:p>
            <a:pPr marL="342900" algn="l">
              <a:buSzPct val="110000"/>
              <a:buFont typeface="Arial" panose="020B0604020202020204" pitchFamily="34" charset="0"/>
              <a:buChar char="•"/>
            </a:pPr>
            <a:r>
              <a:rPr lang="en-US" sz="2900" err="1">
                <a:solidFill>
                  <a:schemeClr val="lt1"/>
                </a:solidFill>
              </a:rPr>
              <a:t>Conceito</a:t>
            </a:r>
            <a:r>
              <a:rPr lang="en-US" sz="2900">
                <a:solidFill>
                  <a:schemeClr val="lt1"/>
                </a:solidFill>
              </a:rPr>
              <a:t> surgiu </a:t>
            </a:r>
            <a:r>
              <a:rPr lang="en-US" sz="2900" err="1">
                <a:solidFill>
                  <a:schemeClr val="lt1"/>
                </a:solidFill>
              </a:rPr>
              <a:t>por</a:t>
            </a:r>
            <a:r>
              <a:rPr lang="en-US" sz="2900">
                <a:solidFill>
                  <a:schemeClr val="lt1"/>
                </a:solidFill>
              </a:rPr>
              <a:t> volta de 1980;</a:t>
            </a:r>
          </a:p>
          <a:p>
            <a:pPr marL="342900" algn="l">
              <a:buSzPct val="110000"/>
              <a:buFont typeface="Arial" panose="020B0604020202020204" pitchFamily="34" charset="0"/>
              <a:buChar char="•"/>
            </a:pPr>
            <a:r>
              <a:rPr lang="en-US" sz="2900" err="1">
                <a:solidFill>
                  <a:schemeClr val="lt1"/>
                </a:solidFill>
              </a:rPr>
              <a:t>Repositório</a:t>
            </a:r>
            <a:r>
              <a:rPr lang="en-US" sz="2900">
                <a:solidFill>
                  <a:schemeClr val="lt1"/>
                </a:solidFill>
              </a:rPr>
              <a:t> de dados central, </a:t>
            </a:r>
            <a:r>
              <a:rPr lang="en-US" sz="2900" err="1">
                <a:solidFill>
                  <a:schemeClr val="lt1"/>
                </a:solidFill>
              </a:rPr>
              <a:t>geralmente</a:t>
            </a:r>
            <a:r>
              <a:rPr lang="en-US" sz="2900">
                <a:solidFill>
                  <a:schemeClr val="lt1"/>
                </a:solidFill>
              </a:rPr>
              <a:t> com volume de GB ou TB;</a:t>
            </a:r>
          </a:p>
          <a:p>
            <a:pPr marL="342900" algn="l">
              <a:buSzPct val="110000"/>
              <a:buFont typeface="Arial" panose="020B0604020202020204" pitchFamily="34" charset="0"/>
              <a:buChar char="•"/>
            </a:pPr>
            <a:r>
              <a:rPr lang="en-US" sz="2900" err="1">
                <a:solidFill>
                  <a:schemeClr val="lt1"/>
                </a:solidFill>
              </a:rPr>
              <a:t>Construído</a:t>
            </a:r>
            <a:r>
              <a:rPr lang="en-US" sz="2900">
                <a:solidFill>
                  <a:schemeClr val="lt1"/>
                </a:solidFill>
              </a:rPr>
              <a:t> </a:t>
            </a:r>
            <a:r>
              <a:rPr lang="en-US" sz="2900" err="1">
                <a:solidFill>
                  <a:schemeClr val="lt1"/>
                </a:solidFill>
              </a:rPr>
              <a:t>em</a:t>
            </a:r>
            <a:r>
              <a:rPr lang="en-US" sz="2900">
                <a:solidFill>
                  <a:schemeClr val="lt1"/>
                </a:solidFill>
              </a:rPr>
              <a:t> SGBDs </a:t>
            </a:r>
            <a:r>
              <a:rPr lang="en-US" sz="2900" err="1">
                <a:solidFill>
                  <a:schemeClr val="lt1"/>
                </a:solidFill>
              </a:rPr>
              <a:t>relacionais</a:t>
            </a:r>
            <a:r>
              <a:rPr lang="en-US" sz="2900">
                <a:solidFill>
                  <a:schemeClr val="lt1"/>
                </a:solidFill>
              </a:rPr>
              <a:t> (SQL Server, PostgreSQL, Oracle etc.);</a:t>
            </a:r>
          </a:p>
          <a:p>
            <a:pPr marL="342900" lvl="0" algn="l">
              <a:buSzPct val="110000"/>
              <a:buFont typeface="Arial" panose="020B0604020202020204" pitchFamily="34" charset="0"/>
              <a:buChar char="•"/>
            </a:pPr>
            <a:r>
              <a:rPr lang="en-US" sz="2900">
                <a:solidFill>
                  <a:schemeClr val="lt1"/>
                </a:solidFill>
              </a:rPr>
              <a:t>Dados </a:t>
            </a:r>
            <a:r>
              <a:rPr lang="en-US" sz="2900" err="1">
                <a:solidFill>
                  <a:schemeClr val="lt1"/>
                </a:solidFill>
              </a:rPr>
              <a:t>armazenados</a:t>
            </a:r>
            <a:r>
              <a:rPr lang="en-US" sz="2900">
                <a:solidFill>
                  <a:schemeClr val="lt1"/>
                </a:solidFill>
              </a:rPr>
              <a:t> com </a:t>
            </a:r>
            <a:r>
              <a:rPr lang="en-US" sz="2900" err="1">
                <a:solidFill>
                  <a:schemeClr val="lt1"/>
                </a:solidFill>
              </a:rPr>
              <a:t>viés</a:t>
            </a:r>
            <a:r>
              <a:rPr lang="en-US" sz="2900">
                <a:solidFill>
                  <a:schemeClr val="lt1"/>
                </a:solidFill>
              </a:rPr>
              <a:t> das </a:t>
            </a:r>
            <a:r>
              <a:rPr lang="en-US" sz="2900" err="1">
                <a:solidFill>
                  <a:schemeClr val="lt1"/>
                </a:solidFill>
              </a:rPr>
              <a:t>áreas</a:t>
            </a:r>
            <a:r>
              <a:rPr lang="en-US" sz="2900">
                <a:solidFill>
                  <a:schemeClr val="lt1"/>
                </a:solidFill>
              </a:rPr>
              <a:t> de </a:t>
            </a:r>
            <a:r>
              <a:rPr lang="en-US" sz="2900" err="1">
                <a:solidFill>
                  <a:schemeClr val="lt1"/>
                </a:solidFill>
              </a:rPr>
              <a:t>negócio</a:t>
            </a:r>
            <a:r>
              <a:rPr lang="en-US" sz="2900">
                <a:solidFill>
                  <a:schemeClr val="lt1"/>
                </a:solidFill>
              </a:rPr>
              <a:t>;</a:t>
            </a:r>
          </a:p>
          <a:p>
            <a:pPr marL="342900" lvl="0" algn="l">
              <a:buSzPct val="110000"/>
              <a:buFont typeface="Arial" panose="020B0604020202020204" pitchFamily="34" charset="0"/>
              <a:buChar char="•"/>
            </a:pPr>
            <a:r>
              <a:rPr lang="en-US" sz="2900" err="1">
                <a:solidFill>
                  <a:schemeClr val="lt1"/>
                </a:solidFill>
              </a:rPr>
              <a:t>Camada</a:t>
            </a:r>
            <a:r>
              <a:rPr lang="en-US" sz="2900">
                <a:solidFill>
                  <a:schemeClr val="lt1"/>
                </a:solidFill>
              </a:rPr>
              <a:t> de Staging (dados </a:t>
            </a:r>
            <a:r>
              <a:rPr lang="en-US" sz="2900" err="1">
                <a:solidFill>
                  <a:schemeClr val="lt1"/>
                </a:solidFill>
              </a:rPr>
              <a:t>transientes</a:t>
            </a:r>
            <a:r>
              <a:rPr lang="en-US" sz="2900">
                <a:solidFill>
                  <a:schemeClr val="lt1"/>
                </a:solidFill>
              </a:rPr>
              <a:t>);</a:t>
            </a:r>
          </a:p>
          <a:p>
            <a:pPr marL="342900" lvl="0" algn="l">
              <a:buSzPct val="110000"/>
              <a:buFont typeface="Arial" panose="020B0604020202020204" pitchFamily="34" charset="0"/>
              <a:buChar char="•"/>
            </a:pPr>
            <a:r>
              <a:rPr lang="en-US" sz="2900">
                <a:solidFill>
                  <a:schemeClr val="lt1"/>
                </a:solidFill>
              </a:rPr>
              <a:t>ETL (</a:t>
            </a:r>
            <a:r>
              <a:rPr lang="en-US" sz="2900" i="1">
                <a:solidFill>
                  <a:schemeClr val="lt1"/>
                </a:solidFill>
              </a:rPr>
              <a:t>Extract – Transform – Load</a:t>
            </a:r>
            <a:r>
              <a:rPr lang="en-US" sz="2900">
                <a:solidFill>
                  <a:schemeClr val="lt1"/>
                </a:solidFill>
              </a:rPr>
              <a:t>);</a:t>
            </a:r>
          </a:p>
          <a:p>
            <a:pPr marL="342900" lvl="0" algn="l">
              <a:buSzPct val="110000"/>
              <a:buFont typeface="Arial" panose="020B0604020202020204" pitchFamily="34" charset="0"/>
              <a:buChar char="•"/>
            </a:pPr>
            <a:r>
              <a:rPr lang="en-US" sz="2900" err="1">
                <a:solidFill>
                  <a:schemeClr val="lt1"/>
                </a:solidFill>
              </a:rPr>
              <a:t>Visão</a:t>
            </a:r>
            <a:r>
              <a:rPr lang="en-US" sz="2900">
                <a:solidFill>
                  <a:schemeClr val="lt1"/>
                </a:solidFill>
              </a:rPr>
              <a:t> </a:t>
            </a:r>
            <a:r>
              <a:rPr lang="en-US" sz="2900" err="1">
                <a:solidFill>
                  <a:schemeClr val="lt1"/>
                </a:solidFill>
              </a:rPr>
              <a:t>histórica</a:t>
            </a:r>
            <a:r>
              <a:rPr lang="en-US" sz="2900">
                <a:solidFill>
                  <a:schemeClr val="lt1"/>
                </a:solidFill>
              </a:rPr>
              <a:t>;</a:t>
            </a:r>
          </a:p>
          <a:p>
            <a:pPr marL="342900" lvl="0" algn="l">
              <a:buSzPct val="110000"/>
              <a:buFont typeface="Arial" panose="020B0604020202020204" pitchFamily="34" charset="0"/>
              <a:buChar char="•"/>
            </a:pPr>
            <a:r>
              <a:rPr lang="en-US" sz="2900">
                <a:solidFill>
                  <a:schemeClr val="lt1"/>
                </a:solidFill>
              </a:rPr>
              <a:t>Data Mart;</a:t>
            </a:r>
          </a:p>
          <a:p>
            <a:pPr marL="342900" lvl="0" algn="l">
              <a:buSzPct val="110000"/>
              <a:buFont typeface="Arial" panose="020B0604020202020204" pitchFamily="34" charset="0"/>
              <a:buChar char="•"/>
            </a:pPr>
            <a:r>
              <a:rPr lang="en-US" sz="2900">
                <a:solidFill>
                  <a:schemeClr val="lt1"/>
                </a:solidFill>
              </a:rPr>
              <a:t>Fatos e Dimensões;</a:t>
            </a:r>
          </a:p>
          <a:p>
            <a:pPr marL="342900" lvl="0" algn="l">
              <a:buSzPct val="110000"/>
              <a:buFont typeface="Arial" panose="020B0604020202020204" pitchFamily="34" charset="0"/>
              <a:buChar char="•"/>
            </a:pPr>
            <a:r>
              <a:rPr lang="en-US" sz="2900" i="1">
                <a:solidFill>
                  <a:schemeClr val="lt1"/>
                </a:solidFill>
              </a:rPr>
              <a:t>Schema on Write;</a:t>
            </a:r>
            <a:endParaRPr lang="en-US" sz="2900">
              <a:solidFill>
                <a:schemeClr val="lt1"/>
              </a:solidFill>
            </a:endParaRPr>
          </a:p>
          <a:p>
            <a:pPr marL="342900" lvl="0" algn="l">
              <a:buSzPct val="110000"/>
              <a:buFont typeface="Arial" panose="020B0604020202020204" pitchFamily="34" charset="0"/>
              <a:buChar char="•"/>
            </a:pPr>
            <a:endParaRPr lang="en-US" sz="2900">
              <a:solidFill>
                <a:schemeClr val="lt1"/>
              </a:solidFill>
            </a:endParaRPr>
          </a:p>
          <a:p>
            <a:pPr marL="342900" lvl="0" algn="l">
              <a:buSzPct val="110000"/>
              <a:buFont typeface="Arial" panose="020B0604020202020204" pitchFamily="34" charset="0"/>
              <a:buChar char="•"/>
            </a:pPr>
            <a:r>
              <a:rPr lang="en-US" sz="2900" b="1" err="1">
                <a:solidFill>
                  <a:schemeClr val="lt1"/>
                </a:solidFill>
              </a:rPr>
              <a:t>Pontos</a:t>
            </a:r>
            <a:r>
              <a:rPr lang="en-US" sz="2900" b="1">
                <a:solidFill>
                  <a:schemeClr val="lt1"/>
                </a:solidFill>
              </a:rPr>
              <a:t> </a:t>
            </a:r>
            <a:r>
              <a:rPr lang="en-US" sz="2900" b="1" err="1">
                <a:solidFill>
                  <a:schemeClr val="lt1"/>
                </a:solidFill>
              </a:rPr>
              <a:t>positivos</a:t>
            </a:r>
            <a:r>
              <a:rPr lang="en-US" sz="2900" b="1">
                <a:solidFill>
                  <a:schemeClr val="lt1"/>
                </a:solidFill>
              </a:rPr>
              <a:t>:</a:t>
            </a:r>
          </a:p>
          <a:p>
            <a:pPr marL="825500" lvl="1" indent="-342900" algn="l">
              <a:buSzPct val="110000"/>
              <a:buFont typeface="Arial" panose="020B0604020202020204" pitchFamily="34" charset="0"/>
              <a:buChar char="•"/>
            </a:pPr>
            <a:r>
              <a:rPr lang="en-US" sz="2900">
                <a:solidFill>
                  <a:schemeClr val="lt1"/>
                </a:solidFill>
              </a:rPr>
              <a:t>Consultas </a:t>
            </a:r>
            <a:r>
              <a:rPr lang="en-US" sz="2900" err="1">
                <a:solidFill>
                  <a:schemeClr val="lt1"/>
                </a:solidFill>
              </a:rPr>
              <a:t>performáticas</a:t>
            </a:r>
            <a:r>
              <a:rPr lang="en-US" sz="2900">
                <a:solidFill>
                  <a:schemeClr val="lt1"/>
                </a:solidFill>
              </a:rPr>
              <a:t>;</a:t>
            </a:r>
          </a:p>
          <a:p>
            <a:pPr marL="825500" lvl="1" indent="-342900" algn="l">
              <a:buSzPct val="110000"/>
              <a:buFont typeface="Arial" panose="020B0604020202020204" pitchFamily="34" charset="0"/>
              <a:buChar char="•"/>
            </a:pPr>
            <a:r>
              <a:rPr lang="en-US" sz="2900">
                <a:solidFill>
                  <a:schemeClr val="lt1"/>
                </a:solidFill>
              </a:rPr>
              <a:t>Fonte da verdade;</a:t>
            </a:r>
          </a:p>
          <a:p>
            <a:pPr lvl="0" indent="-457200" algn="l">
              <a:buSzPct val="110000"/>
              <a:buFont typeface="Arial" panose="020B0604020202020204" pitchFamily="34" charset="0"/>
              <a:buChar char="•"/>
            </a:pPr>
            <a:endParaRPr lang="en-US" sz="2900">
              <a:solidFill>
                <a:schemeClr val="lt1"/>
              </a:solidFill>
            </a:endParaRPr>
          </a:p>
          <a:p>
            <a:pPr marL="342900" lvl="0" algn="l">
              <a:buSzPct val="110000"/>
              <a:buFont typeface="Arial" panose="020B0604020202020204" pitchFamily="34" charset="0"/>
              <a:buChar char="•"/>
            </a:pPr>
            <a:r>
              <a:rPr lang="en-US" sz="2900" b="1" err="1">
                <a:solidFill>
                  <a:schemeClr val="lt1"/>
                </a:solidFill>
              </a:rPr>
              <a:t>Pontos</a:t>
            </a:r>
            <a:r>
              <a:rPr lang="en-US" sz="2900" b="1">
                <a:solidFill>
                  <a:schemeClr val="lt1"/>
                </a:solidFill>
              </a:rPr>
              <a:t> </a:t>
            </a:r>
            <a:r>
              <a:rPr lang="en-US" sz="2900" b="1" err="1">
                <a:solidFill>
                  <a:schemeClr val="lt1"/>
                </a:solidFill>
              </a:rPr>
              <a:t>negativos</a:t>
            </a:r>
            <a:r>
              <a:rPr lang="en-US" sz="2900" b="1">
                <a:solidFill>
                  <a:schemeClr val="lt1"/>
                </a:solidFill>
              </a:rPr>
              <a:t>:</a:t>
            </a:r>
          </a:p>
          <a:p>
            <a:pPr marL="825500" lvl="1" indent="-342900" algn="l">
              <a:buSzPct val="110000"/>
              <a:buFont typeface="Arial" panose="020B0604020202020204" pitchFamily="34" charset="0"/>
              <a:buChar char="•"/>
            </a:pPr>
            <a:r>
              <a:rPr lang="en-US" sz="2900">
                <a:solidFill>
                  <a:schemeClr val="lt1"/>
                </a:solidFill>
              </a:rPr>
              <a:t>Custo </a:t>
            </a:r>
            <a:r>
              <a:rPr lang="en-US" sz="2900" err="1">
                <a:solidFill>
                  <a:schemeClr val="lt1"/>
                </a:solidFill>
              </a:rPr>
              <a:t>operacional</a:t>
            </a:r>
            <a:r>
              <a:rPr lang="en-US" sz="2900">
                <a:solidFill>
                  <a:schemeClr val="lt1"/>
                </a:solidFill>
              </a:rPr>
              <a:t> alto para </a:t>
            </a:r>
            <a:r>
              <a:rPr lang="en-US" sz="2900" err="1">
                <a:solidFill>
                  <a:schemeClr val="lt1"/>
                </a:solidFill>
              </a:rPr>
              <a:t>criação</a:t>
            </a:r>
            <a:r>
              <a:rPr lang="en-US" sz="2900">
                <a:solidFill>
                  <a:schemeClr val="lt1"/>
                </a:solidFill>
              </a:rPr>
              <a:t> e ajuste na </a:t>
            </a:r>
            <a:r>
              <a:rPr lang="en-US" sz="2900" err="1">
                <a:solidFill>
                  <a:schemeClr val="lt1"/>
                </a:solidFill>
              </a:rPr>
              <a:t>modelagem</a:t>
            </a:r>
            <a:r>
              <a:rPr lang="en-US" sz="2900">
                <a:solidFill>
                  <a:schemeClr val="lt1"/>
                </a:solidFill>
              </a:rPr>
              <a:t> e </a:t>
            </a:r>
            <a:r>
              <a:rPr lang="en-US" sz="2900" err="1">
                <a:solidFill>
                  <a:schemeClr val="lt1"/>
                </a:solidFill>
              </a:rPr>
              <a:t>integrações</a:t>
            </a:r>
            <a:r>
              <a:rPr lang="en-US" sz="2900">
                <a:solidFill>
                  <a:schemeClr val="lt1"/>
                </a:solidFill>
              </a:rPr>
              <a:t> (ETL);</a:t>
            </a:r>
          </a:p>
          <a:p>
            <a:pPr marL="825500" lvl="1" indent="-342900" algn="l">
              <a:buSzPct val="110000"/>
              <a:buFont typeface="Arial" panose="020B0604020202020204" pitchFamily="34" charset="0"/>
              <a:buChar char="•"/>
            </a:pPr>
            <a:r>
              <a:rPr lang="en-US" sz="2900">
                <a:solidFill>
                  <a:schemeClr val="lt1"/>
                </a:solidFill>
              </a:rPr>
              <a:t>Dados </a:t>
            </a:r>
            <a:r>
              <a:rPr lang="en-US" sz="2900" err="1">
                <a:solidFill>
                  <a:schemeClr val="lt1"/>
                </a:solidFill>
              </a:rPr>
              <a:t>desatualizados</a:t>
            </a:r>
            <a:r>
              <a:rPr lang="en-US" sz="2900">
                <a:solidFill>
                  <a:schemeClr val="l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11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/>
            <a:r>
              <a:rPr lang="en-US" sz="3100">
                <a:solidFill>
                  <a:schemeClr val="lt1"/>
                </a:solidFill>
              </a:rPr>
              <a:t>Data Warehouse (DW)</a:t>
            </a:r>
          </a:p>
          <a:p>
            <a:pPr marL="0" lvl="0" indent="0"/>
            <a:endParaRPr lang="en-US" sz="310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56808-5C18-2D47-051C-557C5504A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06" y="1601436"/>
            <a:ext cx="8400188" cy="284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8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pt-BR" sz="3100">
                <a:solidFill>
                  <a:schemeClr val="lt1"/>
                </a:solidFill>
              </a:rPr>
              <a:t>ETL</a:t>
            </a:r>
            <a:endParaRPr lang="pt-BR" sz="160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55AC6-19DA-7D53-1516-DA7E8DAB0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46" y="1895948"/>
            <a:ext cx="8122920" cy="19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1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750" y="4664025"/>
            <a:ext cx="882273" cy="373926"/>
          </a:xfrm>
          <a:prstGeom prst="rect">
            <a:avLst/>
          </a:prstGeom>
          <a:noFill/>
          <a:ln>
            <a:noFill/>
          </a:ln>
          <a:effectLst>
            <a:outerShdw blurRad="228600" dist="38100" dir="1200000" algn="bl" rotWithShape="0">
              <a:srgbClr val="000000"/>
            </a:outerShdw>
          </a:effectLst>
        </p:spPr>
      </p:pic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Conceitos e Aplicações de Data Warehouse, Data Lake e </a:t>
            </a:r>
            <a:br>
              <a:rPr lang="pt-BR" sz="1600">
                <a:solidFill>
                  <a:schemeClr val="lt1"/>
                </a:solidFill>
              </a:rPr>
            </a:br>
            <a:r>
              <a:rPr lang="pt-BR" sz="1600">
                <a:solidFill>
                  <a:schemeClr val="lt1"/>
                </a:solidFill>
              </a:rPr>
              <a:t>Lakehouse no Azure</a:t>
            </a:r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1"/>
          </p:nvPr>
        </p:nvSpPr>
        <p:spPr>
          <a:xfrm>
            <a:off x="0" y="859800"/>
            <a:ext cx="9144000" cy="3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</a:rPr>
              <a:t>Star Schema</a:t>
            </a:r>
            <a:endParaRPr sz="3100">
              <a:solidFill>
                <a:schemeClr val="l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4AA4B2-407D-727D-275F-755CD1B63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487" y="1496813"/>
            <a:ext cx="4439025" cy="33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4250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28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Simple Light</vt:lpstr>
      <vt:lpstr>PowerPoint Presentation</vt:lpstr>
      <vt:lpstr>Realização</vt:lpstr>
      <vt:lpstr>Oberdan Schaider Formado em Engenharia de Computação; MCSE: Data Management and Analytics; Microsoft Certified: Azure Database Administrator; MLSA: Microsoft Learn Student Ambassadors; DBA na empresa CDB Data Solutions.  </vt:lpstr>
      <vt:lpstr>Luciano Gambato Arquiteto de Dados na CDB - Data Solutions; Formado em Engenharia de Computação; Certificações Azure Data/AI Engineer; MCSE: Data Management and Analytics.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Conceitos e Aplicações de Data Warehouse, Data Lake e  Lakehouse no Azure</vt:lpstr>
      <vt:lpstr>Agradecimentos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NoteFernando</dc:creator>
  <cp:revision>1</cp:revision>
  <dcterms:modified xsi:type="dcterms:W3CDTF">2023-06-09T00:54:38Z</dcterms:modified>
</cp:coreProperties>
</file>